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14CB-31B0-4387-80BE-C62CED92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942C2-F4D3-4280-A8CE-95347C2A4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B15E-EF8B-41FB-8B4A-AC0E2245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9025-ECE4-4C53-A83A-D51D9818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20D5-BEE0-4EA6-A5FC-072A0E66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7E6B-AF59-46CC-A14D-42F137D6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458EC-3BD9-4568-8764-8A67F82CD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90E8B-1AB4-45A8-BE79-1969CF19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C0D2-4F69-4022-8B76-BC232424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EA46-7B8C-4D58-A3FE-BE20F616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C032B-7EE8-4018-B1EA-D62FA7F85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F1D98-2D4A-4773-8F0B-13DA5962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FAD5-B6ED-4EF5-A01B-127DCA99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9DE2A-4D29-4170-A3AB-6609E378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45B8-58C4-4662-9683-8BC02CFA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BADC-E350-4510-A514-A638E40A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819C-2907-492F-A3EC-CE1DC56B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10D6-57BC-41FD-AA9F-0D17EEAA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B8AC-58D8-4C57-9DEB-03D37218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CC33-E1B9-4387-8719-EC43816E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B3E4-040E-4518-B01D-4142FEC9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6682-FBAF-43B7-9651-51B62CD1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7901-EF42-418E-96F4-C277C239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EEA9-C587-4C63-B3AD-7212A4C5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8DCF-93B7-41BE-819F-B9C34E4F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0D3-E81F-43BE-AD03-34323C79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7DDC-BAC1-4D5B-9B41-5B68A5C2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9AB96-FBEE-482E-BCE6-9CAB715E2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FEE7-87CF-4676-9FEF-BC169450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07E3C-E179-4F1D-8704-4F5C820E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E84FE-3361-41D3-9278-C658AD42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EF7E-7658-454C-B5AC-FE57F27A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8481-C4CC-478F-9EB8-37B0727C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142C6-0C78-4D4D-9024-AAF76D72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2C92B-60EF-4AEC-B1B1-65C4F8825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A607B-EA34-4650-90C3-2F897F72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CEA4F-A90A-41A5-AA07-51D0CFEA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D39A4-B3EB-44C6-BFF6-E0500527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5FB0A-3219-4B9D-B42B-29D4E9CB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A790-8275-4240-ADD8-2AC746DA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C716B-5F3D-415B-8D2A-11E6593A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1E69E-3015-4E6C-94B1-3B4986D7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72335-1104-4DEA-99DC-24C4F78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CAE88-28C0-44C7-BFB3-49F4C69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862E6-B262-4BB3-A7A7-DB299237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3BF18-5435-4CE7-986E-621F7C00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FBAD-FB40-446B-BB8F-63AA5CAD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C3D3-6052-4BA5-8EB5-4B97C742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FE844-7359-4184-AA8E-DFDE8D7C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DFE2-4C55-4A47-9179-F62CE0A5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F531-0BE0-4967-B2CE-DC9D21F2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30423-8B73-4D0D-AA83-9FA07291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625A-0DAC-4B42-8F49-187B829B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E04A9-34E8-4194-AF57-D15744383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8F4DE-4B57-43F5-8BD1-F627027D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F5EC6-EE77-4C63-88E1-66D305AA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1100C-3FB1-4592-9441-72401339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553A-B8C6-429F-9676-75D886F1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5A1B6-AF7F-4A2D-9736-C63250F4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01A4-16FA-462C-BD2D-E6381A5E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2DE4-2F82-48AD-B444-DA28DCE5B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9B0B-A3DD-455C-A9C7-EF5A46DCA14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9E51-AC94-4B16-97CB-83EBF1109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F652-32A8-4CDB-AFAE-1A0546441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ABC5-237A-44F5-85F4-B6B3FDEA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7B01-ED80-44C1-87A9-52716FB63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8480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dirty="0"/>
              <a:t>A Sentence Speaks a Thousand Images: Domain Generalization through Distilling CLIP with Language Guidance</a:t>
            </a:r>
          </a:p>
        </p:txBody>
      </p:sp>
    </p:spTree>
    <p:extLst>
      <p:ext uri="{BB962C8B-B14F-4D97-AF65-F5344CB8AC3E}">
        <p14:creationId xmlns:p14="http://schemas.microsoft.com/office/powerpoint/2010/main" val="6808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6A97-120A-4914-A433-E0168F35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C2B6-5BE8-482D-8A1B-B52AC76C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Method used a CLIP teacher model, to train a smaller model that generalizes to unseen domains.</a:t>
            </a:r>
          </a:p>
          <a:p>
            <a:pPr algn="just"/>
            <a:r>
              <a:rPr lang="en-US" dirty="0"/>
              <a:t>Technique - Regularization that requires the student’s learned image representations to be close to the teacher’s learned text representations obtained from encoding the corresponding text descriptions of images.</a:t>
            </a:r>
          </a:p>
          <a:p>
            <a:pPr algn="just"/>
            <a:r>
              <a:rPr lang="en-US" dirty="0"/>
              <a:t>Consider absolute and relative distance loss function for the regularization of student network during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33441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E6D8-44F3-46BC-9A55-5C0D7FF1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65230-ED46-41A9-910F-B47FAEC42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99" y="1390366"/>
            <a:ext cx="5751641" cy="3674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12CD6-8AB4-4A06-A987-E8B614343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25" y="3651568"/>
            <a:ext cx="4217110" cy="2233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D40F1-D3A4-478A-940B-383561046CD7}"/>
              </a:ext>
            </a:extLst>
          </p:cNvPr>
          <p:cNvSpPr txBox="1"/>
          <p:nvPr/>
        </p:nvSpPr>
        <p:spPr>
          <a:xfrm>
            <a:off x="7437120" y="1249680"/>
            <a:ext cx="40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 network - CLIP </a:t>
            </a:r>
            <a:r>
              <a:rPr lang="en-US" dirty="0" err="1"/>
              <a:t>ViT</a:t>
            </a:r>
            <a:r>
              <a:rPr lang="en-US" dirty="0"/>
              <a:t>-B/16</a:t>
            </a:r>
          </a:p>
          <a:p>
            <a:r>
              <a:rPr lang="en-US" dirty="0"/>
              <a:t>Student Network – ResNet50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C01E0-CA2B-4CA5-8E57-9478D85E5796}"/>
              </a:ext>
            </a:extLst>
          </p:cNvPr>
          <p:cNvSpPr txBox="1"/>
          <p:nvPr/>
        </p:nvSpPr>
        <p:spPr>
          <a:xfrm>
            <a:off x="7722681" y="3066553"/>
            <a:ext cx="403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method loss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14756-7D14-49FD-9585-B83EB8900458}"/>
              </a:ext>
            </a:extLst>
          </p:cNvPr>
          <p:cNvSpPr txBox="1"/>
          <p:nvPr/>
        </p:nvSpPr>
        <p:spPr>
          <a:xfrm>
            <a:off x="171639" y="5143341"/>
            <a:ext cx="7092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relative distance loss that can better describe where the target generic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 distance loss is designed to directly push the student’s learned image representation to be close to the teacher’s generic text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5721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4077-0645-49EA-B633-EB1254DB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0318-19A8-462E-B272-DDADEA26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1470024"/>
            <a:ext cx="5857240" cy="4786989"/>
          </a:xfrm>
        </p:spPr>
        <p:txBody>
          <a:bodyPr/>
          <a:lstStyle/>
          <a:p>
            <a:r>
              <a:rPr lang="en-US" dirty="0"/>
              <a:t>Calculate cosine similarity between image and text pairs.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B67134-C3CA-4777-A88F-B1E069B8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630422"/>
            <a:ext cx="5262880" cy="40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0DCB12-664D-4688-953F-055479A4690D}"/>
              </a:ext>
            </a:extLst>
          </p:cNvPr>
          <p:cNvSpPr txBox="1"/>
          <p:nvPr/>
        </p:nvSpPr>
        <p:spPr>
          <a:xfrm>
            <a:off x="6399530" y="1459864"/>
            <a:ext cx="574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Zero shot image classification</a:t>
            </a:r>
          </a:p>
          <a:p>
            <a:r>
              <a:rPr lang="en-US" sz="2000" b="1" dirty="0"/>
              <a:t>Classify images using the cosine similarity (times 100) as the logits to the SoftMax operation.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7F708-F436-403D-90C5-13336E274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40" y="3022600"/>
            <a:ext cx="3534267" cy="25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2B1C-CA56-4752-A952-32D24405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 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6652-7351-4440-B47D-9FB14047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with flikr8k dataset.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6ED99-E35C-46E7-8793-CEB36486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7" y="2703252"/>
            <a:ext cx="4766133" cy="2417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7AFC3-2465-476D-A9A7-2DA897FA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10" y="1219200"/>
            <a:ext cx="4460129" cy="2417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99D046-D76A-4989-9B2B-7FBCBE9DC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310" y="3901659"/>
            <a:ext cx="4460129" cy="23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7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15496B-10F6-4BA1-8A1E-1F95B59DAD30}"/>
              </a:ext>
            </a:extLst>
          </p:cNvPr>
          <p:cNvSpPr txBox="1"/>
          <p:nvPr/>
        </p:nvSpPr>
        <p:spPr>
          <a:xfrm>
            <a:off x="1635760" y="2502991"/>
            <a:ext cx="9083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Distilling Large Vision-Language Model with Out-of-Distribution 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52621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940E-7188-482F-A3D3-288A5B77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788A-9DC4-4C6E-A0EA-E1AE70D8D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en-US" dirty="0"/>
              <a:t>The distillation of visual representations in large teacher vision-language models into lightweight student models </a:t>
            </a:r>
          </a:p>
          <a:p>
            <a:r>
              <a:rPr lang="en-US" dirty="0"/>
              <a:t>Enhance student’s OOD generalization: </a:t>
            </a:r>
          </a:p>
          <a:p>
            <a:r>
              <a:rPr lang="en-US" dirty="0"/>
              <a:t>(1) by better imitating teacher’s visual representation space, and carefully promoting better coherence in vision language alignment with the teacher.</a:t>
            </a:r>
          </a:p>
          <a:p>
            <a:r>
              <a:rPr lang="en-US" dirty="0"/>
              <a:t>(2) by enriching the teacher’s language representations with informative and fine-grained semantic attributes to effectively distinguish between different labels.</a:t>
            </a:r>
          </a:p>
        </p:txBody>
      </p:sp>
    </p:spTree>
    <p:extLst>
      <p:ext uri="{BB962C8B-B14F-4D97-AF65-F5344CB8AC3E}">
        <p14:creationId xmlns:p14="http://schemas.microsoft.com/office/powerpoint/2010/main" val="297376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246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Sentence Speaks a Thousand Images: Domain Generalization through Distilling CLIP with Language Guidance</vt:lpstr>
      <vt:lpstr>Approach</vt:lpstr>
      <vt:lpstr>Architecture</vt:lpstr>
      <vt:lpstr>CLIP </vt:lpstr>
      <vt:lpstr>CLIP simple implementation</vt:lpstr>
      <vt:lpstr>PowerPoint Presentation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Sentence Speaks a Thousand Images: Domain Generalization through Distilling CLIP with Language Guidance</dc:title>
  <dc:creator>Sivagnanam Gajaanan</dc:creator>
  <cp:lastModifiedBy>Sivagnanam Gajaanan</cp:lastModifiedBy>
  <cp:revision>9</cp:revision>
  <dcterms:created xsi:type="dcterms:W3CDTF">2023-10-05T01:43:05Z</dcterms:created>
  <dcterms:modified xsi:type="dcterms:W3CDTF">2023-10-05T11:03:32Z</dcterms:modified>
</cp:coreProperties>
</file>