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LVIZHI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porate</a:t>
            </a:r>
            <a:r>
              <a:rPr dirty="0" sz="2400" lang="en-US"/>
              <a:t> </a:t>
            </a:r>
            <a:r>
              <a:rPr dirty="0" sz="2400" lang="en-US"/>
              <a:t>secretaryship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ammal</a:t>
            </a:r>
            <a:r>
              <a:rPr dirty="0" sz="2400" lang="en-US"/>
              <a:t> </a:t>
            </a:r>
            <a:r>
              <a:rPr dirty="0" sz="2400" lang="en-US"/>
              <a:t>women's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9775" y="1752281"/>
            <a:ext cx="6026727" cy="346748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40724">
            <a:off x="0" y="1116011"/>
            <a:ext cx="8035636" cy="584814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8931" y="1652132"/>
            <a:ext cx="7065818" cy="417477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0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 </a:t>
            </a:r>
            <a:br>
              <a:rPr dirty="0" sz="4250" lang="en-US" spc="10"/>
            </a:b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98764" y="1617630"/>
            <a:ext cx="4641272" cy="362274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76275" y="1686633"/>
            <a:ext cx="4901045" cy="348473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0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1409951"/>
            <a:ext cx="5022272" cy="336397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701636" y="1600986"/>
            <a:ext cx="8295409" cy="348412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4408" y="1109345"/>
            <a:ext cx="7481454" cy="448529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36864" y="82276"/>
            <a:ext cx="11118272" cy="669344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2024-03-25T01:07:22Z</dcterms:created>
  <dcterms:modified xsi:type="dcterms:W3CDTF">2024-09-30T09:40:06Z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ac9f3b5e90364ee591f72d82fbc8c756</vt:lpwstr>
  </property>
</Properties>
</file>