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73859-1A77-45A2-9994-F87CF3ED9397}" v="15" dt="2024-08-09T10:46:0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09F-1532-3587-D162-525A3C128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82962-A122-56A4-58E2-FE1793270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F74C-AE88-0C11-64C8-674A04DC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BBFF-CEE4-3ACA-9C23-D92BA13E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D35A-772F-6336-5F9B-2D5BE06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5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8CB0-2CF5-40C4-272D-E16F88D5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FBBC-AC46-D0B9-2A33-756A5671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9F9B-9D40-2880-3A6C-F49AF7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CFDC-77F9-8C35-22EC-E340F460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25BA-7339-7ED5-8110-38EB9B9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0F8C-BE7C-6D15-58F9-A67AA9137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69A5D-7A9E-1AC1-C1DD-DD72D5E0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0449-9424-9958-7468-BA27F25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3C2E-DBD0-F2E5-426F-742ADC02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D9D5-8678-8A63-EDEE-2E42987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2AD-AAE5-19EC-4B37-6AA58DC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9EA2-1D98-3680-7A1F-526F261E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F100-F818-10A0-2A63-919E8631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3E69-A1B5-0009-AE29-323B6B6F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6132-3204-D260-2873-AF9FB99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3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991-709C-C4BB-F2E6-4FF3601D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9D88-3939-776F-0051-5BA4986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E8F9-E7CA-E02E-23DF-26C54EE2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485-1168-7A0A-1FDB-F11F47D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32D7-62B5-3815-8BEC-4D847FD5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A678-3430-AB17-03AE-A3D18BF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6395-9D41-F850-FBBE-9D25A73D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6267-E55B-C820-C5BA-59E53C627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9919-4E7C-F2AB-BC99-64D75ABE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49CE-D67D-D66A-CE88-B03DFA59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76CE-C1D1-25AF-8538-A934530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915D-2F98-4012-5AA6-CA08738F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CA1C-F1FC-6B8C-AC03-D354D62D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0D61-0181-E71E-4709-E31B8B60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67A63-A239-868C-90D1-B96886DB7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2CA06-2ADF-2763-E15E-9AA1B3DA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CFA71-F43F-4C8E-BBC9-510E04B5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2F863-013C-E6F6-EB33-61B5BA5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BF065-977E-1B1C-EC21-271620C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9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561E-8D7B-CA2B-A6FE-E55C6114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04810-DDFA-98F4-9D97-7C959996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0D0AC-8ED7-C835-6AB4-E8D2E918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7266-6237-C554-5E9B-B8550EA6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8F08-FF31-7799-8988-2951F30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7FCC-A3F3-83F2-8503-C9BE5D0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5787-FF36-08FC-E582-0EA885BD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19E1-F143-C6DA-99C0-BC0EF57B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B847-B95F-9E44-DDF3-36CA877A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9D7D-E354-8AFD-DA07-69300170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DB211-D062-932D-2EAB-03C78BC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858C-E979-BC91-6519-68A3A928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705C-3FC4-65A9-4C14-18A28F3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B310-AD67-A924-4F69-6C8DD186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A398-4F33-DCBD-B91B-103D77FB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5CF39-57B8-020B-38D1-989FDA7F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C063-13F7-2E06-7D82-5AC53634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63B2-0373-A4E4-205F-6E9B0BD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5D70-FCDF-8C3A-AB11-5A14C24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39FDA-EBBD-945D-452E-884A850D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E120-2581-EEBA-884F-E98734A7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E33E-C739-4D95-CDE9-BC7DBFC6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B52C-6AA5-D8D6-59F4-2AC886AC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FE55-9D15-2915-B0EE-FBC7B0671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F7AC-2E13-C511-B7E4-43A29411A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2C55-10F2-D37E-4004-B20EEEFE2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7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72195-C913-A547-906F-CD93C38FA5CE}"/>
              </a:ext>
            </a:extLst>
          </p:cNvPr>
          <p:cNvSpPr txBox="1"/>
          <p:nvPr/>
        </p:nvSpPr>
        <p:spPr>
          <a:xfrm>
            <a:off x="736060" y="1070043"/>
            <a:ext cx="10719880" cy="405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Boosting Algorithm: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Boosting algorithm is ensemble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techinique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improves the accuracy of the model by combining multiple weak learners to create a strong learners.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draw decision separating the + and -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prediction will move to next step and again checking.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the step 2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untill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right prediction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4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943D70-C793-5BB5-E0BA-24D9DFEB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535022"/>
            <a:ext cx="10700425" cy="57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E07F3-478B-BC66-4244-5EE4ED04FCC3}"/>
              </a:ext>
            </a:extLst>
          </p:cNvPr>
          <p:cNvSpPr txBox="1"/>
          <p:nvPr/>
        </p:nvSpPr>
        <p:spPr>
          <a:xfrm>
            <a:off x="622570" y="680937"/>
            <a:ext cx="112159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Complex Data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Bias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Imbalanced Data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Risk of Overfitting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Sensitive to Noisy Data: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Memory Usage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1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83F95-FD99-F756-4B4F-0ADB5DCCF68E}"/>
              </a:ext>
            </a:extLst>
          </p:cNvPr>
          <p:cNvSpPr txBox="1"/>
          <p:nvPr/>
        </p:nvSpPr>
        <p:spPr>
          <a:xfrm>
            <a:off x="476655" y="651753"/>
            <a:ext cx="11400817" cy="82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 Boost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 Boost Algorithm is improves the performance of week classifiers by focusing on the instance that are hard to classify.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work as normal boosting algorithm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Transforming weak learners into strong learners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giving increment weight concepts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both classification and regression problems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20407D-E63F-3E5E-45A5-EFEAEC9A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0" y="661481"/>
            <a:ext cx="9328825" cy="5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68A3D-8144-4438-E904-B5E4C805FACB}"/>
              </a:ext>
            </a:extLst>
          </p:cNvPr>
          <p:cNvSpPr txBox="1"/>
          <p:nvPr/>
        </p:nvSpPr>
        <p:spPr>
          <a:xfrm>
            <a:off x="749030" y="671209"/>
            <a:ext cx="11118715" cy="279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Improves Weak Learners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good generalization on unseen data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If weak learners are too weak (barely better than random guessing), AdaBoost may struggle to improve the model's performance.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093870-8DDC-8997-524E-18B3170B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015" y="0"/>
            <a:ext cx="418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3C198-2A97-2269-2520-49427FBCC7D8}"/>
              </a:ext>
            </a:extLst>
          </p:cNvPr>
          <p:cNvSpPr txBox="1"/>
          <p:nvPr/>
        </p:nvSpPr>
        <p:spPr>
          <a:xfrm>
            <a:off x="369652" y="784173"/>
            <a:ext cx="7140102" cy="528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 Algorithm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as gradient boosting but has different functionality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Disturbed machine learning process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computational speed and efficiency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is known for its high performance in terms of both speed and accuracy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includes built-in regularization (L1 and L2) to control overfitting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High Memory Usage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can be difficult to debug if something goes wrong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3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ED2A41-6220-59A0-A74B-0CCF8206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57" y="753387"/>
            <a:ext cx="3457575" cy="33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66F0B-90B8-8050-6AEC-09D0C35E8BB6}"/>
              </a:ext>
            </a:extLst>
          </p:cNvPr>
          <p:cNvSpPr txBox="1"/>
          <p:nvPr/>
        </p:nvSpPr>
        <p:spPr>
          <a:xfrm>
            <a:off x="768232" y="753387"/>
            <a:ext cx="6556442" cy="458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LG Boosting Algorithm: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Huge amount of data easy handle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Poor in smaller dataset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uses histogram based method for selecting best fit method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continuous values 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speed and efficiency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particularly well on large datasets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histogram-based approach used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memory consumption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its optimizations are less noticeable when dealing with small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highly dependent on the correct tuning of hyperparameters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48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Boosting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Gajalakshmi G</dc:creator>
  <cp:lastModifiedBy>Gajalakshmi G</cp:lastModifiedBy>
  <cp:revision>2</cp:revision>
  <dcterms:created xsi:type="dcterms:W3CDTF">2024-08-09T07:01:29Z</dcterms:created>
  <dcterms:modified xsi:type="dcterms:W3CDTF">2024-08-09T10:48:52Z</dcterms:modified>
</cp:coreProperties>
</file>