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F09F-1532-3587-D162-525A3C128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82962-A122-56A4-58E2-FE1793270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9F74C-AE88-0C11-64C8-674A04DC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1B08-8984-4D88-B229-9473F4697B08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9BBFF-CEE4-3ACA-9C23-D92BA13E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FD35A-772F-6336-5F9B-2D5BE06A5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CA4E-E607-4DF4-AA7B-C6B394CE7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158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18CB0-2CF5-40C4-272D-E16F88D5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BFBBC-AC46-D0B9-2A33-756A56711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C9F9B-9D40-2880-3A6C-F49AF77F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1B08-8984-4D88-B229-9473F4697B08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3CFDC-77F9-8C35-22EC-E340F460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F25BA-7339-7ED5-8110-38EB9B973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CA4E-E607-4DF4-AA7B-C6B394CE7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95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140F8C-BE7C-6D15-58F9-A67AA9137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69A5D-7A9E-1AC1-C1DD-DD72D5E01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70449-9424-9958-7468-BA27F256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1B08-8984-4D88-B229-9473F4697B08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E3C2E-DBD0-F2E5-426F-742ADC02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8D9D5-8678-8A63-EDEE-2E429874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CA4E-E607-4DF4-AA7B-C6B394CE7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53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52AD-AAE5-19EC-4B37-6AA58DCBE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29EA2-1D98-3680-7A1F-526F261E3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1F100-F818-10A0-2A63-919E86312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1B08-8984-4D88-B229-9473F4697B08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63E69-A1B5-0009-AE29-323B6B6F1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16132-3204-D260-2873-AF9FB99FB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CA4E-E607-4DF4-AA7B-C6B394CE7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43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D991-709C-C4BB-F2E6-4FF3601D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E9D88-3939-776F-0051-5BA49860F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2E8F9-E7CA-E02E-23DF-26C54EE2E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1B08-8984-4D88-B229-9473F4697B08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5E485-1168-7A0A-1FDB-F11F47D8C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E32D7-62B5-3815-8BEC-4D847FD5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CA4E-E607-4DF4-AA7B-C6B394CE7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63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A678-3430-AB17-03AE-A3D18BF0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26395-9D41-F850-FBBE-9D25A73D6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D6267-E55B-C820-C5BA-59E53C627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A9919-4E7C-F2AB-BC99-64D75ABE8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1B08-8984-4D88-B229-9473F4697B08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D49CE-D67D-D66A-CE88-B03DFA59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C76CE-C1D1-25AF-8538-A934530EE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CA4E-E607-4DF4-AA7B-C6B394CE7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56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915D-2F98-4012-5AA6-CA08738F1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3CA1C-F1FC-6B8C-AC03-D354D62D9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00D61-0181-E71E-4709-E31B8B605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67A63-A239-868C-90D1-B96886DB7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92CA06-2ADF-2763-E15E-9AA1B3DA9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CFA71-F43F-4C8E-BBC9-510E04B5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1B08-8984-4D88-B229-9473F4697B08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82F863-013C-E6F6-EB33-61B5BA53C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5BF065-977E-1B1C-EC21-271620C7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CA4E-E607-4DF4-AA7B-C6B394CE7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59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1561E-8D7B-CA2B-A6FE-E55C61146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304810-DDFA-98F4-9D97-7C959996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1B08-8984-4D88-B229-9473F4697B08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0D0AC-8ED7-C835-6AB4-E8D2E9188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67266-6237-C554-5E9B-B8550EA6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CA4E-E607-4DF4-AA7B-C6B394CE7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69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58F08-FF31-7799-8988-2951F303B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1B08-8984-4D88-B229-9473F4697B08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87FCC-A3F3-83F2-8503-C9BE5D04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B5787-FF36-08FC-E582-0EA885BD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CA4E-E607-4DF4-AA7B-C6B394CE7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37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19E1-F143-C6DA-99C0-BC0EF57B5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AB847-B95F-9E44-DDF3-36CA877A3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A9D7D-E354-8AFD-DA07-693001700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DB211-D062-932D-2EAB-03C78BC1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1B08-8984-4D88-B229-9473F4697B08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1858C-E979-BC91-6519-68A3A928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C705C-3FC4-65A9-4C14-18A28F327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CA4E-E607-4DF4-AA7B-C6B394CE7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83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B310-AD67-A924-4F69-6C8DD186B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06A398-4F33-DCBD-B91B-103D77FB7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5CF39-57B8-020B-38D1-989FDA7F6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8C063-13F7-2E06-7D82-5AC53634F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1B08-8984-4D88-B229-9473F4697B08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063B2-0373-A4E4-205F-6E9B0BD6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F5D70-FCDF-8C3A-AB11-5A14C247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CA4E-E607-4DF4-AA7B-C6B394CE7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62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539FDA-EBBD-945D-452E-884A850D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8E120-2581-EEBA-884F-E98734A7E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9E33E-C739-4D95-CDE9-BC7DBFC6B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DD1B08-8984-4D88-B229-9473F4697B08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7B52C-6AA5-D8D6-59F4-2AC886ACC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EFE55-9D15-2915-B0EE-FBC7B0671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2DCA4E-E607-4DF4-AA7B-C6B394CE7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64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CF7AC-2E13-C511-B7E4-43A29411A5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Boosting Algorithm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52C55-10F2-D37E-4004-B20EEEFE22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types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770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F72195-C913-A547-906F-CD93C38FA5CE}"/>
              </a:ext>
            </a:extLst>
          </p:cNvPr>
          <p:cNvSpPr txBox="1"/>
          <p:nvPr/>
        </p:nvSpPr>
        <p:spPr>
          <a:xfrm>
            <a:off x="736060" y="1070043"/>
            <a:ext cx="10719880" cy="4057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Boosting Algorithm:</a:t>
            </a:r>
            <a:endParaRPr lang="en-IN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Boosting algorithm is ensemble technique improves the accuracy of the model by combining multiple weak learners to create a strong learners.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 1:</a:t>
            </a:r>
            <a:endParaRPr lang="en-IN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Analyse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 draw decision separating the + and -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 2:</a:t>
            </a:r>
            <a:endParaRPr lang="en-IN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False prediction will move to next step and again checking.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 3:</a:t>
            </a:r>
            <a:endParaRPr lang="en-IN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Repeat the step 2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untill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right prediction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4460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943D70-C793-5BB5-E0BA-24D9DFEBB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66" y="535022"/>
            <a:ext cx="10700425" cy="574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33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EE07F3-478B-BC66-4244-5EE4ED04FCC3}"/>
              </a:ext>
            </a:extLst>
          </p:cNvPr>
          <p:cNvSpPr txBox="1"/>
          <p:nvPr/>
        </p:nvSpPr>
        <p:spPr>
          <a:xfrm>
            <a:off x="622570" y="680937"/>
            <a:ext cx="1121599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Advantage: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Complex Data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Bias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Imbalanced Data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Disadvantage: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/>
              <a:t>Risk of Overfitting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/>
              <a:t>Sensitive to Noisy Data: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/>
              <a:t>Memory Usage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411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B83F95-FD99-F756-4B4F-0ADB5DCCF68E}"/>
              </a:ext>
            </a:extLst>
          </p:cNvPr>
          <p:cNvSpPr txBox="1"/>
          <p:nvPr/>
        </p:nvSpPr>
        <p:spPr>
          <a:xfrm>
            <a:off x="476655" y="651753"/>
            <a:ext cx="11400817" cy="8268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Ada Boost Algorithm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Ada Boost Algorithm is improves the performance of week classifiers by focusing on the instance that are hard to classify.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 1:</a:t>
            </a:r>
            <a:endParaRPr lang="en-IN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Same work as normal boosting algorithm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 2:</a:t>
            </a:r>
            <a:endParaRPr lang="en-IN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Transforming weak learners into strong learners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 3:</a:t>
            </a:r>
            <a:endParaRPr lang="en-IN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By giving increment weight concepts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 4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Used for both classification and regression problems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  <a:endParaRPr lang="en-IN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6968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A20407D-E63F-3E5E-45A5-EFEAEC9A3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060" y="661481"/>
            <a:ext cx="9328825" cy="516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6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A68A3D-8144-4438-E904-B5E4C805FACB}"/>
              </a:ext>
            </a:extLst>
          </p:cNvPr>
          <p:cNvSpPr txBox="1"/>
          <p:nvPr/>
        </p:nvSpPr>
        <p:spPr>
          <a:xfrm>
            <a:off x="749030" y="671209"/>
            <a:ext cx="11118715" cy="279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Advantage: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dirty="0"/>
              <a:t>Improves Weak Learners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dirty="0"/>
              <a:t>good generalization on unseen data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Disadvantage: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dirty="0"/>
              <a:t>If weak learners are too weak (barely better than random guessing), AdaBoost may struggle to improve the model's performance.</a:t>
            </a:r>
            <a:endParaRPr lang="en-US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5811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3093870-8DDC-8997-524E-18B3170BF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015" y="0"/>
            <a:ext cx="4189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F3C198-2A97-2269-2520-49427FBCC7D8}"/>
              </a:ext>
            </a:extLst>
          </p:cNvPr>
          <p:cNvSpPr txBox="1"/>
          <p:nvPr/>
        </p:nvSpPr>
        <p:spPr>
          <a:xfrm>
            <a:off x="369652" y="784173"/>
            <a:ext cx="7140102" cy="5289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XG Boost Algorithm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Same as gradient boosting but has different functionality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Disturbed machine learning process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More computational speed and efficiency</a:t>
            </a:r>
          </a:p>
          <a:p>
            <a:pPr lvl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Advantage:</a:t>
            </a:r>
          </a:p>
          <a:p>
            <a:pPr lvl="0">
              <a:lnSpc>
                <a:spcPct val="115000"/>
              </a:lnSpc>
              <a:spcAft>
                <a:spcPts val="800"/>
              </a:spcAft>
            </a:pPr>
            <a:r>
              <a:rPr lang="en-US" dirty="0" err="1"/>
              <a:t>XGBoost</a:t>
            </a:r>
            <a:r>
              <a:rPr lang="en-US" dirty="0"/>
              <a:t> is known for its high performance in terms of both speed and accuracy</a:t>
            </a:r>
            <a:endParaRPr lang="en-US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</a:pPr>
            <a:r>
              <a:rPr lang="en-US" dirty="0" err="1"/>
              <a:t>XGBoost</a:t>
            </a:r>
            <a:r>
              <a:rPr lang="en-US" dirty="0"/>
              <a:t> includes built-in regularization (L1 and L2) to control overfitting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</a:pPr>
            <a:r>
              <a:rPr lang="en-US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Disadvantage:</a:t>
            </a:r>
          </a:p>
          <a:p>
            <a:pPr lvl="0">
              <a:lnSpc>
                <a:spcPct val="115000"/>
              </a:lnSpc>
              <a:spcAft>
                <a:spcPts val="800"/>
              </a:spcAft>
            </a:pPr>
            <a:r>
              <a:rPr lang="en-IN" dirty="0"/>
              <a:t>High Memory Usage</a:t>
            </a:r>
            <a:endParaRPr lang="en-US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</a:pPr>
            <a:r>
              <a:rPr lang="en-US" dirty="0" err="1"/>
              <a:t>XGBoost</a:t>
            </a:r>
            <a:r>
              <a:rPr lang="en-US" dirty="0"/>
              <a:t> can be difficult to debug if something goes wrong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3384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3ED2A41-6220-59A0-A74B-0CCF82068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157" y="753387"/>
            <a:ext cx="3457575" cy="335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266F0B-90B8-8050-6AEC-09D0C35E8BB6}"/>
              </a:ext>
            </a:extLst>
          </p:cNvPr>
          <p:cNvSpPr txBox="1"/>
          <p:nvPr/>
        </p:nvSpPr>
        <p:spPr>
          <a:xfrm>
            <a:off x="768232" y="753387"/>
            <a:ext cx="6556442" cy="4580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LG Boosting Algorithm:</a:t>
            </a:r>
            <a:endParaRPr lang="en-IN" sz="1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Huge amount of data easy handle</a:t>
            </a:r>
            <a:endParaRPr lang="en-IN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Poor in smaller dataset</a:t>
            </a:r>
            <a:endParaRPr lang="en-IN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It uses histogram based method for selecting best fit method</a:t>
            </a:r>
            <a:endParaRPr lang="en-IN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For continuous values </a:t>
            </a:r>
            <a:endParaRPr lang="en-IN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designed for speed and efficiency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performs particularly well on large datasets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histogram-based approach used by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reduces memory consumption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benefits of its optimizations are less noticeable when dealing with small data.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is highly dependent on the correct tuning of hyperparameters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2486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328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Times New Roman</vt:lpstr>
      <vt:lpstr>Office Theme</vt:lpstr>
      <vt:lpstr>Boosting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Gajalakshmi G</dc:creator>
  <cp:lastModifiedBy>Gajalakshmi G</cp:lastModifiedBy>
  <cp:revision>3</cp:revision>
  <dcterms:created xsi:type="dcterms:W3CDTF">2024-08-09T07:01:29Z</dcterms:created>
  <dcterms:modified xsi:type="dcterms:W3CDTF">2024-08-09T11:18:19Z</dcterms:modified>
</cp:coreProperties>
</file>