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3" d="100"/>
          <a:sy n="8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106356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598249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854114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943259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659057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192002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627766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342032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657354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6418072"/>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7880159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65887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335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863314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34026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6871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481577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36229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380352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998787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92147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303074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942061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57251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47659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786412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6761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S.Gajalakshmi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312201614</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Prof Dhanapalan college of science and management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868056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文本框"/>
          <p:cNvSpPr txBox="1">
            <a:spLocks/>
          </p:cNvSpPr>
          <p:nvPr/>
        </p:nvSpPr>
        <p:spPr>
          <a:xfrm rot="0">
            <a:off x="911554" y="2419313"/>
            <a:ext cx="6047308"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3184557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文本框"/>
          <p:cNvSpPr txBox="1">
            <a:spLocks/>
          </p:cNvSpPr>
          <p:nvPr/>
        </p:nvSpPr>
        <p:spPr>
          <a:xfrm rot="0">
            <a:off x="912079" y="2476462"/>
            <a:ext cx="547191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Profits have declined as a result of the recent drop in sales. As a result of the accident, he suffered permanent brain damage. In future, extreme weather events are likely to be worse and more frequent as a result of climate change. She died last week as a result of complications from Parkinson's disease.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0815309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6" name="文本框"/>
          <p:cNvSpPr txBox="1">
            <a:spLocks/>
          </p:cNvSpPr>
          <p:nvPr/>
        </p:nvSpPr>
        <p:spPr>
          <a:xfrm rot="0">
            <a:off x="913204" y="2419313"/>
            <a:ext cx="5470791"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purpose of a conclusion is to summarise the main points of your essay. It is your last opportunity to bring together what you have been saying, and to make your opinion, and your understanding of the topic, very clear to your examiner.</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8545539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1819247" y="190497"/>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530645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0987079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文本框"/>
          <p:cNvSpPr txBox="1">
            <a:spLocks/>
          </p:cNvSpPr>
          <p:nvPr/>
        </p:nvSpPr>
        <p:spPr>
          <a:xfrm rot="0">
            <a:off x="697207" y="2276440"/>
            <a:ext cx="583078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97848255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59" name="文本框"/>
          <p:cNvSpPr txBox="1">
            <a:spLocks/>
          </p:cNvSpPr>
          <p:nvPr/>
        </p:nvSpPr>
        <p:spPr>
          <a:xfrm rot="0">
            <a:off x="840080" y="2476462"/>
            <a:ext cx="5543915"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09030928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552084" y="2476462"/>
            <a:ext cx="6263905"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End users are the people who use a product or service, and are often the customers who buy it. However, the customer and end user are not always the same person. For example, if a company buys software for its employees to use, the employees are the end users, but the company is the customer.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85534591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3502914" y="2209766"/>
            <a:ext cx="525592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972056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文本框"/>
          <p:cNvSpPr txBox="1">
            <a:spLocks/>
          </p:cNvSpPr>
          <p:nvPr/>
        </p:nvSpPr>
        <p:spPr>
          <a:xfrm rot="0">
            <a:off x="988802" y="1704949"/>
            <a:ext cx="6259181"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dataset description typically includes the following information: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Identifier: A number or handle that uniquely identifies the dataset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Creator: The name of the person who created the dataset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Title: A name that describes what the data represents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dataset is a collection of data related to a specific topic, theme, or industry. It can include numbers, text, images, videos, and audio, and can be stored in a variety of formats, such as CSV, JSON, or SQL.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775799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文本框"/>
          <p:cNvSpPr txBox="1">
            <a:spLocks/>
          </p:cNvSpPr>
          <p:nvPr/>
        </p:nvSpPr>
        <p:spPr>
          <a:xfrm rot="0">
            <a:off x="3144045" y="2476462"/>
            <a:ext cx="5111922"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"wow" in a solution can refer to a "wow moment" or "wow factor", which are ways to exceed customer expectations and create a positive experience: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 </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2589529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2024-09-03T04:00:47Z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