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7.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8.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43"/>
  </p:notesMasterIdLst>
  <p:handoutMasterIdLst>
    <p:handoutMasterId r:id="rId44"/>
  </p:handoutMasterIdLst>
  <p:sldIdLst>
    <p:sldId id="708" r:id="rId13"/>
    <p:sldId id="637" r:id="rId14"/>
    <p:sldId id="683" r:id="rId15"/>
    <p:sldId id="715" r:id="rId16"/>
    <p:sldId id="717" r:id="rId17"/>
    <p:sldId id="716" r:id="rId18"/>
    <p:sldId id="725" r:id="rId19"/>
    <p:sldId id="726" r:id="rId20"/>
    <p:sldId id="741" r:id="rId21"/>
    <p:sldId id="742" r:id="rId22"/>
    <p:sldId id="721" r:id="rId23"/>
    <p:sldId id="728" r:id="rId24"/>
    <p:sldId id="730" r:id="rId25"/>
    <p:sldId id="732" r:id="rId26"/>
    <p:sldId id="734" r:id="rId27"/>
    <p:sldId id="256" r:id="rId28"/>
    <p:sldId id="257" r:id="rId29"/>
    <p:sldId id="258" r:id="rId30"/>
    <p:sldId id="259" r:id="rId31"/>
    <p:sldId id="739" r:id="rId32"/>
    <p:sldId id="740" r:id="rId33"/>
    <p:sldId id="737" r:id="rId34"/>
    <p:sldId id="735" r:id="rId35"/>
    <p:sldId id="733" r:id="rId36"/>
    <p:sldId id="712" r:id="rId37"/>
    <p:sldId id="738" r:id="rId38"/>
    <p:sldId id="736" r:id="rId39"/>
    <p:sldId id="713" r:id="rId40"/>
    <p:sldId id="743" r:id="rId41"/>
    <p:sldId id="706" r:id="rId42"/>
  </p:sldIdLst>
  <p:sldSz cx="12192000" cy="6858000"/>
  <p:notesSz cx="6807200" cy="99393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レクサスロダン Pro L"/>
        <a:cs typeface="レクサスロダン Pro 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レクサスロダン Pro L"/>
        <a:cs typeface="レクサスロダン Pro L"/>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レクサスロダン Pro L"/>
        <a:cs typeface="レクサスロダン Pro L"/>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レクサスロダン Pro L"/>
        <a:cs typeface="レクサスロダン Pro L"/>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レクサスロダン Pro L"/>
        <a:cs typeface="レクサスロダン Pro L"/>
      </a:defRPr>
    </a:lvl5pPr>
    <a:lvl6pPr marL="2286000" algn="l" defTabSz="914400" rtl="0" eaLnBrk="1" latinLnBrk="0" hangingPunct="1">
      <a:defRPr kern="1200">
        <a:solidFill>
          <a:schemeClr val="tx1"/>
        </a:solidFill>
        <a:latin typeface="Arial" panose="020B0604020202020204" pitchFamily="34" charset="0"/>
        <a:ea typeface="レクサスロダン Pro L"/>
        <a:cs typeface="レクサスロダン Pro L"/>
      </a:defRPr>
    </a:lvl6pPr>
    <a:lvl7pPr marL="2743200" algn="l" defTabSz="914400" rtl="0" eaLnBrk="1" latinLnBrk="0" hangingPunct="1">
      <a:defRPr kern="1200">
        <a:solidFill>
          <a:schemeClr val="tx1"/>
        </a:solidFill>
        <a:latin typeface="Arial" panose="020B0604020202020204" pitchFamily="34" charset="0"/>
        <a:ea typeface="レクサスロダン Pro L"/>
        <a:cs typeface="レクサスロダン Pro L"/>
      </a:defRPr>
    </a:lvl7pPr>
    <a:lvl8pPr marL="3200400" algn="l" defTabSz="914400" rtl="0" eaLnBrk="1" latinLnBrk="0" hangingPunct="1">
      <a:defRPr kern="1200">
        <a:solidFill>
          <a:schemeClr val="tx1"/>
        </a:solidFill>
        <a:latin typeface="Arial" panose="020B0604020202020204" pitchFamily="34" charset="0"/>
        <a:ea typeface="レクサスロダン Pro L"/>
        <a:cs typeface="レクサスロダン Pro L"/>
      </a:defRPr>
    </a:lvl8pPr>
    <a:lvl9pPr marL="3657600" algn="l" defTabSz="914400" rtl="0" eaLnBrk="1" latinLnBrk="0" hangingPunct="1">
      <a:defRPr kern="1200">
        <a:solidFill>
          <a:schemeClr val="tx1"/>
        </a:solidFill>
        <a:latin typeface="Arial" panose="020B0604020202020204" pitchFamily="34" charset="0"/>
        <a:ea typeface="レクサスロダン Pro L"/>
        <a:cs typeface="レクサスロダン Pro L"/>
      </a:defRPr>
    </a:lvl9pPr>
  </p:defaultTextStyle>
  <p:extLst>
    <p:ext uri="{EFAFB233-063F-42B5-8137-9DF3F51BA10A}">
      <p15:sldGuideLst xmlns:p15="http://schemas.microsoft.com/office/powerpoint/2012/main">
        <p15:guide id="1" orient="horz" pos="2160">
          <p15:clr>
            <a:srgbClr val="A4A3A4"/>
          </p15:clr>
        </p15:guide>
        <p15:guide id="2" orient="horz">
          <p15:clr>
            <a:srgbClr val="A4A3A4"/>
          </p15:clr>
        </p15:guide>
        <p15:guide id="3" pos="3840">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73" autoAdjust="0"/>
    <p:restoredTop sz="94249" autoAdjust="0"/>
  </p:normalViewPr>
  <p:slideViewPr>
    <p:cSldViewPr>
      <p:cViewPr varScale="1">
        <p:scale>
          <a:sx n="84" d="100"/>
          <a:sy n="84" d="100"/>
        </p:scale>
        <p:origin x="101" y="67"/>
      </p:cViewPr>
      <p:guideLst>
        <p:guide orient="horz" pos="2160"/>
        <p:guide orient="horz"/>
        <p:guide pos="3840"/>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5" d="100"/>
          <a:sy n="75" d="100"/>
        </p:scale>
        <p:origin x="-4068" y="-11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viewProps" Target="viewProps.xml"/><Relationship Id="rId20" Type="http://schemas.openxmlformats.org/officeDocument/2006/relationships/slide" Target="slides/slide8.xml"/><Relationship Id="rId41"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BCD474-1CF0-AF0E-E64A-E76B340BED42}"/>
              </a:ext>
            </a:extLst>
          </p:cNvPr>
          <p:cNvSpPr>
            <a:spLocks noGrp="1"/>
          </p:cNvSpPr>
          <p:nvPr>
            <p:ph type="hdr" sz="quarter"/>
          </p:nvPr>
        </p:nvSpPr>
        <p:spPr>
          <a:xfrm>
            <a:off x="0" y="0"/>
            <a:ext cx="2949575" cy="498475"/>
          </a:xfrm>
          <a:prstGeom prst="rect">
            <a:avLst/>
          </a:prstGeom>
        </p:spPr>
        <p:txBody>
          <a:bodyPr vert="horz" lIns="91474" tIns="45737" rIns="91474" bIns="45737" rtlCol="0"/>
          <a:lstStyle>
            <a:lvl1pPr algn="l" eaLnBrk="1" fontAlgn="auto" hangingPunct="1">
              <a:spcBef>
                <a:spcPts val="0"/>
              </a:spcBef>
              <a:spcAft>
                <a:spcPts val="0"/>
              </a:spcAft>
              <a:defRPr sz="1200">
                <a:latin typeface="+mn-lt"/>
                <a:ea typeface="+mn-ea"/>
                <a:cs typeface="+mn-cs"/>
              </a:defRPr>
            </a:lvl1pPr>
          </a:lstStyle>
          <a:p>
            <a:pPr>
              <a:defRPr/>
            </a:pPr>
            <a:endParaRPr lang="en-NZ"/>
          </a:p>
        </p:txBody>
      </p:sp>
      <p:sp>
        <p:nvSpPr>
          <p:cNvPr id="3" name="Date Placeholder 2">
            <a:extLst>
              <a:ext uri="{FF2B5EF4-FFF2-40B4-BE49-F238E27FC236}">
                <a16:creationId xmlns:a16="http://schemas.microsoft.com/office/drawing/2014/main" id="{7FDFE766-B4DA-C1B7-DDEF-92DB96FD3BA4}"/>
              </a:ext>
            </a:extLst>
          </p:cNvPr>
          <p:cNvSpPr>
            <a:spLocks noGrp="1"/>
          </p:cNvSpPr>
          <p:nvPr>
            <p:ph type="dt" sz="quarter" idx="1"/>
          </p:nvPr>
        </p:nvSpPr>
        <p:spPr>
          <a:xfrm>
            <a:off x="3856038" y="0"/>
            <a:ext cx="2949575" cy="498475"/>
          </a:xfrm>
          <a:prstGeom prst="rect">
            <a:avLst/>
          </a:prstGeom>
        </p:spPr>
        <p:txBody>
          <a:bodyPr vert="horz" lIns="91474" tIns="45737" rIns="91474" bIns="45737" rtlCol="0"/>
          <a:lstStyle>
            <a:lvl1pPr algn="r" eaLnBrk="1" fontAlgn="auto" hangingPunct="1">
              <a:spcBef>
                <a:spcPts val="0"/>
              </a:spcBef>
              <a:spcAft>
                <a:spcPts val="0"/>
              </a:spcAft>
              <a:defRPr sz="1200">
                <a:latin typeface="+mn-lt"/>
                <a:ea typeface="+mn-ea"/>
                <a:cs typeface="+mn-cs"/>
              </a:defRPr>
            </a:lvl1pPr>
          </a:lstStyle>
          <a:p>
            <a:pPr>
              <a:defRPr/>
            </a:pPr>
            <a:fld id="{378136AD-FF3A-455A-9183-D5451CAA6173}" type="datetimeFigureOut">
              <a:rPr lang="en-NZ"/>
              <a:pPr>
                <a:defRPr/>
              </a:pPr>
              <a:t>9/02/2023</a:t>
            </a:fld>
            <a:endParaRPr lang="en-NZ" dirty="0"/>
          </a:p>
        </p:txBody>
      </p:sp>
      <p:sp>
        <p:nvSpPr>
          <p:cNvPr id="4" name="Footer Placeholder 3">
            <a:extLst>
              <a:ext uri="{FF2B5EF4-FFF2-40B4-BE49-F238E27FC236}">
                <a16:creationId xmlns:a16="http://schemas.microsoft.com/office/drawing/2014/main" id="{72AE8D5D-E95C-EAA0-54BE-A91468F74DD1}"/>
              </a:ext>
            </a:extLst>
          </p:cNvPr>
          <p:cNvSpPr>
            <a:spLocks noGrp="1"/>
          </p:cNvSpPr>
          <p:nvPr>
            <p:ph type="ftr" sz="quarter" idx="2"/>
          </p:nvPr>
        </p:nvSpPr>
        <p:spPr>
          <a:xfrm>
            <a:off x="0" y="9440863"/>
            <a:ext cx="2949575" cy="498475"/>
          </a:xfrm>
          <a:prstGeom prst="rect">
            <a:avLst/>
          </a:prstGeom>
        </p:spPr>
        <p:txBody>
          <a:bodyPr vert="horz" lIns="91474" tIns="45737" rIns="91474" bIns="45737" rtlCol="0" anchor="b"/>
          <a:lstStyle>
            <a:lvl1pPr algn="l" eaLnBrk="1" fontAlgn="auto" hangingPunct="1">
              <a:spcBef>
                <a:spcPts val="0"/>
              </a:spcBef>
              <a:spcAft>
                <a:spcPts val="0"/>
              </a:spcAft>
              <a:defRPr sz="1200">
                <a:latin typeface="+mn-lt"/>
                <a:ea typeface="+mn-ea"/>
                <a:cs typeface="+mn-cs"/>
              </a:defRPr>
            </a:lvl1pPr>
          </a:lstStyle>
          <a:p>
            <a:pPr>
              <a:defRPr/>
            </a:pPr>
            <a:endParaRPr lang="en-NZ"/>
          </a:p>
        </p:txBody>
      </p:sp>
      <p:sp>
        <p:nvSpPr>
          <p:cNvPr id="5" name="Slide Number Placeholder 4">
            <a:extLst>
              <a:ext uri="{FF2B5EF4-FFF2-40B4-BE49-F238E27FC236}">
                <a16:creationId xmlns:a16="http://schemas.microsoft.com/office/drawing/2014/main" id="{29D9FCA5-4EB5-9390-CBAA-B55763616CC6}"/>
              </a:ext>
            </a:extLst>
          </p:cNvPr>
          <p:cNvSpPr>
            <a:spLocks noGrp="1"/>
          </p:cNvSpPr>
          <p:nvPr>
            <p:ph type="sldNum" sz="quarter" idx="3"/>
          </p:nvPr>
        </p:nvSpPr>
        <p:spPr>
          <a:xfrm>
            <a:off x="3856038" y="9440863"/>
            <a:ext cx="2949575" cy="498475"/>
          </a:xfrm>
          <a:prstGeom prst="rect">
            <a:avLst/>
          </a:prstGeom>
        </p:spPr>
        <p:txBody>
          <a:bodyPr vert="horz" wrap="square" lIns="91474" tIns="45737" rIns="91474" bIns="45737" numCol="1" anchor="b" anchorCtr="0" compatLnSpc="1">
            <a:prstTxWarp prst="textNoShape">
              <a:avLst/>
            </a:prstTxWarp>
          </a:bodyPr>
          <a:lstStyle>
            <a:lvl1pPr algn="r" eaLnBrk="1" hangingPunct="1">
              <a:defRPr sz="1200">
                <a:latin typeface="Nobel-Book"/>
                <a:ea typeface="MS PGothic" panose="020B0600070205080204" pitchFamily="34" charset="-128"/>
              </a:defRPr>
            </a:lvl1pPr>
          </a:lstStyle>
          <a:p>
            <a:pPr>
              <a:defRPr/>
            </a:pPr>
            <a:fld id="{16B422B1-BDDE-42CD-9D6D-DFE47C159D5A}" type="slidenum">
              <a:rPr lang="en-NZ" altLang="en-US"/>
              <a:pPr>
                <a:defRPr/>
              </a:pPr>
              <a:t>‹#›</a:t>
            </a:fld>
            <a:endParaRPr lang="en-NZ"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30T06:17:05.165"/>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30T06:17:07.240"/>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30T06:16:35.249"/>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30T06:16:35.604"/>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0,'0'0</inkml:trace>
  <inkml:trace contextRef="#ctx0" brushRef="#br0" timeOffset="1">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30T06:16:35.965"/>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0,'0'0</inkml:trace>
  <inkml:trace contextRef="#ctx0" brushRef="#br0" timeOffset="1">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30T06:16:37.293"/>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30T06:16:37.687"/>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0,'0'0</inkml:trace>
  <inkml:trace contextRef="#ctx0" brushRef="#br0" timeOffset="1">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30T06:16:38.032"/>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30T06:16:38.692"/>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912719-891A-6E26-86EB-ED4356C1FA49}"/>
              </a:ext>
            </a:extLst>
          </p:cNvPr>
          <p:cNvSpPr>
            <a:spLocks noGrp="1"/>
          </p:cNvSpPr>
          <p:nvPr>
            <p:ph type="hdr" sz="quarter"/>
          </p:nvPr>
        </p:nvSpPr>
        <p:spPr>
          <a:xfrm>
            <a:off x="0" y="0"/>
            <a:ext cx="2949575" cy="498475"/>
          </a:xfrm>
          <a:prstGeom prst="rect">
            <a:avLst/>
          </a:prstGeom>
        </p:spPr>
        <p:txBody>
          <a:bodyPr vert="horz" lIns="91474" tIns="45737" rIns="91474" bIns="45737" rtlCol="0"/>
          <a:lstStyle>
            <a:lvl1pPr algn="l" eaLnBrk="1" fontAlgn="auto" hangingPunct="1">
              <a:spcBef>
                <a:spcPts val="0"/>
              </a:spcBef>
              <a:spcAft>
                <a:spcPts val="0"/>
              </a:spcAft>
              <a:defRPr sz="1200" b="0" i="0">
                <a:latin typeface="+mn-lt"/>
                <a:ea typeface="+mn-ea"/>
                <a:cs typeface="+mn-cs"/>
              </a:defRPr>
            </a:lvl1pPr>
          </a:lstStyle>
          <a:p>
            <a:pPr>
              <a:defRPr/>
            </a:pPr>
            <a:endParaRPr lang="en-NZ"/>
          </a:p>
        </p:txBody>
      </p:sp>
      <p:sp>
        <p:nvSpPr>
          <p:cNvPr id="3" name="Date Placeholder 2">
            <a:extLst>
              <a:ext uri="{FF2B5EF4-FFF2-40B4-BE49-F238E27FC236}">
                <a16:creationId xmlns:a16="http://schemas.microsoft.com/office/drawing/2014/main" id="{65354425-D3FB-B154-7157-A366D7AACBDF}"/>
              </a:ext>
            </a:extLst>
          </p:cNvPr>
          <p:cNvSpPr>
            <a:spLocks noGrp="1"/>
          </p:cNvSpPr>
          <p:nvPr>
            <p:ph type="dt" idx="1"/>
          </p:nvPr>
        </p:nvSpPr>
        <p:spPr>
          <a:xfrm>
            <a:off x="3856038" y="0"/>
            <a:ext cx="2949575" cy="498475"/>
          </a:xfrm>
          <a:prstGeom prst="rect">
            <a:avLst/>
          </a:prstGeom>
        </p:spPr>
        <p:txBody>
          <a:bodyPr vert="horz" lIns="91474" tIns="45737" rIns="91474" bIns="45737" rtlCol="0"/>
          <a:lstStyle>
            <a:lvl1pPr algn="r" eaLnBrk="1" fontAlgn="auto" hangingPunct="1">
              <a:spcBef>
                <a:spcPts val="0"/>
              </a:spcBef>
              <a:spcAft>
                <a:spcPts val="0"/>
              </a:spcAft>
              <a:defRPr sz="1200" b="0" i="0">
                <a:latin typeface="+mn-lt"/>
                <a:ea typeface="+mn-ea"/>
                <a:cs typeface="+mn-cs"/>
              </a:defRPr>
            </a:lvl1pPr>
          </a:lstStyle>
          <a:p>
            <a:pPr>
              <a:defRPr/>
            </a:pPr>
            <a:fld id="{9A1B63B3-9B62-44A4-9DCD-343A753BED6B}" type="datetimeFigureOut">
              <a:rPr lang="en-NZ"/>
              <a:pPr>
                <a:defRPr/>
              </a:pPr>
              <a:t>9/02/2023</a:t>
            </a:fld>
            <a:endParaRPr lang="en-NZ" dirty="0"/>
          </a:p>
        </p:txBody>
      </p:sp>
      <p:sp>
        <p:nvSpPr>
          <p:cNvPr id="4" name="Slide Image Placeholder 3">
            <a:extLst>
              <a:ext uri="{FF2B5EF4-FFF2-40B4-BE49-F238E27FC236}">
                <a16:creationId xmlns:a16="http://schemas.microsoft.com/office/drawing/2014/main" id="{62AB9530-4223-7988-B53F-87F6AD931D91}"/>
              </a:ext>
            </a:extLst>
          </p:cNvPr>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pPr lvl="0"/>
            <a:endParaRPr lang="en-NZ" noProof="0" dirty="0"/>
          </a:p>
        </p:txBody>
      </p:sp>
      <p:sp>
        <p:nvSpPr>
          <p:cNvPr id="5" name="Notes Placeholder 4">
            <a:extLst>
              <a:ext uri="{FF2B5EF4-FFF2-40B4-BE49-F238E27FC236}">
                <a16:creationId xmlns:a16="http://schemas.microsoft.com/office/drawing/2014/main" id="{75582F3C-B276-D3C2-E91A-7F3E969A385D}"/>
              </a:ext>
            </a:extLst>
          </p:cNvPr>
          <p:cNvSpPr>
            <a:spLocks noGrp="1"/>
          </p:cNvSpPr>
          <p:nvPr>
            <p:ph type="body" sz="quarter" idx="3"/>
          </p:nvPr>
        </p:nvSpPr>
        <p:spPr>
          <a:xfrm>
            <a:off x="681038" y="4783138"/>
            <a:ext cx="5445125" cy="3913187"/>
          </a:xfrm>
          <a:prstGeom prst="rect">
            <a:avLst/>
          </a:prstGeom>
        </p:spPr>
        <p:txBody>
          <a:bodyPr vert="horz" lIns="91474" tIns="45737" rIns="91474" bIns="45737"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NZ" noProof="0" dirty="0"/>
          </a:p>
        </p:txBody>
      </p:sp>
      <p:sp>
        <p:nvSpPr>
          <p:cNvPr id="6" name="Footer Placeholder 5">
            <a:extLst>
              <a:ext uri="{FF2B5EF4-FFF2-40B4-BE49-F238E27FC236}">
                <a16:creationId xmlns:a16="http://schemas.microsoft.com/office/drawing/2014/main" id="{76E4CD45-3540-06E0-A434-F7B094C55CAB}"/>
              </a:ext>
            </a:extLst>
          </p:cNvPr>
          <p:cNvSpPr>
            <a:spLocks noGrp="1"/>
          </p:cNvSpPr>
          <p:nvPr>
            <p:ph type="ftr" sz="quarter" idx="4"/>
          </p:nvPr>
        </p:nvSpPr>
        <p:spPr>
          <a:xfrm>
            <a:off x="0" y="9440863"/>
            <a:ext cx="2949575" cy="498475"/>
          </a:xfrm>
          <a:prstGeom prst="rect">
            <a:avLst/>
          </a:prstGeom>
        </p:spPr>
        <p:txBody>
          <a:bodyPr vert="horz" lIns="91474" tIns="45737" rIns="91474" bIns="45737" rtlCol="0" anchor="b"/>
          <a:lstStyle>
            <a:lvl1pPr algn="l" eaLnBrk="1" fontAlgn="auto" hangingPunct="1">
              <a:spcBef>
                <a:spcPts val="0"/>
              </a:spcBef>
              <a:spcAft>
                <a:spcPts val="0"/>
              </a:spcAft>
              <a:defRPr sz="1200" b="0" i="0">
                <a:latin typeface="+mn-lt"/>
                <a:ea typeface="+mn-ea"/>
                <a:cs typeface="+mn-cs"/>
              </a:defRPr>
            </a:lvl1pPr>
          </a:lstStyle>
          <a:p>
            <a:pPr>
              <a:defRPr/>
            </a:pPr>
            <a:endParaRPr lang="en-NZ"/>
          </a:p>
        </p:txBody>
      </p:sp>
      <p:sp>
        <p:nvSpPr>
          <p:cNvPr id="7" name="Slide Number Placeholder 6">
            <a:extLst>
              <a:ext uri="{FF2B5EF4-FFF2-40B4-BE49-F238E27FC236}">
                <a16:creationId xmlns:a16="http://schemas.microsoft.com/office/drawing/2014/main" id="{2725EFD9-FFB9-4D2E-7DED-365E27EA896F}"/>
              </a:ext>
            </a:extLst>
          </p:cNvPr>
          <p:cNvSpPr>
            <a:spLocks noGrp="1"/>
          </p:cNvSpPr>
          <p:nvPr>
            <p:ph type="sldNum" sz="quarter" idx="5"/>
          </p:nvPr>
        </p:nvSpPr>
        <p:spPr>
          <a:xfrm>
            <a:off x="3856038" y="9440863"/>
            <a:ext cx="2949575" cy="498475"/>
          </a:xfrm>
          <a:prstGeom prst="rect">
            <a:avLst/>
          </a:prstGeom>
        </p:spPr>
        <p:txBody>
          <a:bodyPr vert="horz" wrap="square" lIns="91474" tIns="45737" rIns="91474" bIns="45737" numCol="1" anchor="b" anchorCtr="0" compatLnSpc="1">
            <a:prstTxWarp prst="textNoShape">
              <a:avLst/>
            </a:prstTxWarp>
          </a:bodyPr>
          <a:lstStyle>
            <a:lvl1pPr algn="r" eaLnBrk="1" hangingPunct="1">
              <a:defRPr sz="1200">
                <a:latin typeface="Nobel-Book"/>
                <a:ea typeface="MS PGothic" panose="020B0600070205080204" pitchFamily="34" charset="-128"/>
              </a:defRPr>
            </a:lvl1pPr>
          </a:lstStyle>
          <a:p>
            <a:pPr>
              <a:defRPr/>
            </a:pPr>
            <a:fld id="{E1A8B3C9-057F-4507-9DA2-DE60DE6DEC88}"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16C14A2-9046-BB91-0CBB-EC113A1D149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42D5EB9F-5927-1012-6253-F647CBFB702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Footer Placeholder 3">
            <a:extLst>
              <a:ext uri="{FF2B5EF4-FFF2-40B4-BE49-F238E27FC236}">
                <a16:creationId xmlns:a16="http://schemas.microsoft.com/office/drawing/2014/main" id="{630E9586-045C-62EF-9973-3931E6355D95}"/>
              </a:ext>
            </a:extLst>
          </p:cNvPr>
          <p:cNvSpPr>
            <a:spLocks noGrp="1"/>
          </p:cNvSpPr>
          <p:nvPr>
            <p:ph type="ftr" sz="quarter" idx="4"/>
          </p:nvPr>
        </p:nvSpPr>
        <p:spPr/>
        <p:txBody>
          <a:bodyPr/>
          <a:lstStyle/>
          <a:p>
            <a:pPr>
              <a:defRPr/>
            </a:pPr>
            <a:endParaRPr lang="en-NZ"/>
          </a:p>
        </p:txBody>
      </p:sp>
      <p:sp>
        <p:nvSpPr>
          <p:cNvPr id="43013" name="Slide Number Placeholder 4">
            <a:extLst>
              <a:ext uri="{FF2B5EF4-FFF2-40B4-BE49-F238E27FC236}">
                <a16:creationId xmlns:a16="http://schemas.microsoft.com/office/drawing/2014/main" id="{89010AE6-5D3A-70F2-A790-56004E4859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レクサスロダン Pro L"/>
                <a:cs typeface="レクサスロダン Pro L"/>
              </a:defRPr>
            </a:lvl1pPr>
            <a:lvl2pPr marL="742950" indent="-285750">
              <a:defRPr>
                <a:solidFill>
                  <a:schemeClr val="tx1"/>
                </a:solidFill>
                <a:latin typeface="Arial" panose="020B0604020202020204" pitchFamily="34" charset="0"/>
                <a:ea typeface="レクサスロダン Pro L"/>
                <a:cs typeface="レクサスロダン Pro L"/>
              </a:defRPr>
            </a:lvl2pPr>
            <a:lvl3pPr marL="1143000" indent="-228600">
              <a:defRPr>
                <a:solidFill>
                  <a:schemeClr val="tx1"/>
                </a:solidFill>
                <a:latin typeface="Arial" panose="020B0604020202020204" pitchFamily="34" charset="0"/>
                <a:ea typeface="レクサスロダン Pro L"/>
                <a:cs typeface="レクサスロダン Pro L"/>
              </a:defRPr>
            </a:lvl3pPr>
            <a:lvl4pPr marL="1600200" indent="-228600">
              <a:defRPr>
                <a:solidFill>
                  <a:schemeClr val="tx1"/>
                </a:solidFill>
                <a:latin typeface="Arial" panose="020B0604020202020204" pitchFamily="34" charset="0"/>
                <a:ea typeface="レクサスロダン Pro L"/>
                <a:cs typeface="レクサスロダン Pro L"/>
              </a:defRPr>
            </a:lvl4pPr>
            <a:lvl5pPr marL="2057400" indent="-228600">
              <a:defRPr>
                <a:solidFill>
                  <a:schemeClr val="tx1"/>
                </a:solidFill>
                <a:latin typeface="Arial" panose="020B0604020202020204" pitchFamily="34" charset="0"/>
                <a:ea typeface="レクサスロダン Pro L"/>
                <a:cs typeface="レクサスロダン Pro L"/>
              </a:defRPr>
            </a:lvl5pPr>
            <a:lvl6pPr marL="25146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6pPr>
            <a:lvl7pPr marL="29718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7pPr>
            <a:lvl8pPr marL="34290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8pPr>
            <a:lvl9pPr marL="38862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9pPr>
          </a:lstStyle>
          <a:p>
            <a:fld id="{9F8EED13-218C-44F5-9D0C-98381F77BC86}" type="slidenum">
              <a:rPr lang="en-NZ" altLang="en-US" smtClean="0">
                <a:latin typeface="Nobel-Book"/>
                <a:ea typeface="MS PGothic" panose="020B0600070205080204" pitchFamily="34" charset="-128"/>
              </a:rPr>
              <a:pPr/>
              <a:t>1</a:t>
            </a:fld>
            <a:endParaRPr lang="en-NZ" altLang="en-US">
              <a:latin typeface="Nobel-Book"/>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D73BF97D-4249-D0CE-163E-3E84A98515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6BAB61D1-F895-4DEE-D086-EC435A18867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Footer Placeholder 3">
            <a:extLst>
              <a:ext uri="{FF2B5EF4-FFF2-40B4-BE49-F238E27FC236}">
                <a16:creationId xmlns:a16="http://schemas.microsoft.com/office/drawing/2014/main" id="{F7C81C66-C70F-76EB-B28F-D3651033D399}"/>
              </a:ext>
            </a:extLst>
          </p:cNvPr>
          <p:cNvSpPr>
            <a:spLocks noGrp="1"/>
          </p:cNvSpPr>
          <p:nvPr>
            <p:ph type="ftr" sz="quarter" idx="4"/>
          </p:nvPr>
        </p:nvSpPr>
        <p:spPr/>
        <p:txBody>
          <a:bodyPr/>
          <a:lstStyle/>
          <a:p>
            <a:pPr>
              <a:defRPr/>
            </a:pPr>
            <a:endParaRPr lang="en-NZ"/>
          </a:p>
        </p:txBody>
      </p:sp>
      <p:sp>
        <p:nvSpPr>
          <p:cNvPr id="45061" name="Slide Number Placeholder 4">
            <a:extLst>
              <a:ext uri="{FF2B5EF4-FFF2-40B4-BE49-F238E27FC236}">
                <a16:creationId xmlns:a16="http://schemas.microsoft.com/office/drawing/2014/main" id="{6682AFC0-3B4D-A5D8-A4D0-E167B764B3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レクサスロダン Pro L"/>
                <a:cs typeface="レクサスロダン Pro L"/>
              </a:defRPr>
            </a:lvl1pPr>
            <a:lvl2pPr marL="742950" indent="-285750">
              <a:defRPr>
                <a:solidFill>
                  <a:schemeClr val="tx1"/>
                </a:solidFill>
                <a:latin typeface="Arial" panose="020B0604020202020204" pitchFamily="34" charset="0"/>
                <a:ea typeface="レクサスロダン Pro L"/>
                <a:cs typeface="レクサスロダン Pro L"/>
              </a:defRPr>
            </a:lvl2pPr>
            <a:lvl3pPr marL="1143000" indent="-228600">
              <a:defRPr>
                <a:solidFill>
                  <a:schemeClr val="tx1"/>
                </a:solidFill>
                <a:latin typeface="Arial" panose="020B0604020202020204" pitchFamily="34" charset="0"/>
                <a:ea typeface="レクサスロダン Pro L"/>
                <a:cs typeface="レクサスロダン Pro L"/>
              </a:defRPr>
            </a:lvl3pPr>
            <a:lvl4pPr marL="1600200" indent="-228600">
              <a:defRPr>
                <a:solidFill>
                  <a:schemeClr val="tx1"/>
                </a:solidFill>
                <a:latin typeface="Arial" panose="020B0604020202020204" pitchFamily="34" charset="0"/>
                <a:ea typeface="レクサスロダン Pro L"/>
                <a:cs typeface="レクサスロダン Pro L"/>
              </a:defRPr>
            </a:lvl4pPr>
            <a:lvl5pPr marL="2057400" indent="-228600">
              <a:defRPr>
                <a:solidFill>
                  <a:schemeClr val="tx1"/>
                </a:solidFill>
                <a:latin typeface="Arial" panose="020B0604020202020204" pitchFamily="34" charset="0"/>
                <a:ea typeface="レクサスロダン Pro L"/>
                <a:cs typeface="レクサスロダン Pro L"/>
              </a:defRPr>
            </a:lvl5pPr>
            <a:lvl6pPr marL="25146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6pPr>
            <a:lvl7pPr marL="29718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7pPr>
            <a:lvl8pPr marL="34290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8pPr>
            <a:lvl9pPr marL="38862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9pPr>
          </a:lstStyle>
          <a:p>
            <a:fld id="{E58241C5-0B31-43B0-A1ED-6461E2C6549C}" type="slidenum">
              <a:rPr lang="en-NZ" altLang="en-US" smtClean="0">
                <a:latin typeface="Nobel-Book"/>
                <a:ea typeface="MS PGothic" panose="020B0600070205080204" pitchFamily="34" charset="-128"/>
              </a:rPr>
              <a:pPr/>
              <a:t>2</a:t>
            </a:fld>
            <a:endParaRPr lang="en-NZ" altLang="en-US">
              <a:latin typeface="Nobel-Book"/>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C94D2A67-B399-39D0-15BB-D702D2C52E5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CEFFF17B-7F53-F515-A02F-324E0A3F208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Footer Placeholder 3">
            <a:extLst>
              <a:ext uri="{FF2B5EF4-FFF2-40B4-BE49-F238E27FC236}">
                <a16:creationId xmlns:a16="http://schemas.microsoft.com/office/drawing/2014/main" id="{453E5633-9443-54FC-34CB-159A84217C7F}"/>
              </a:ext>
            </a:extLst>
          </p:cNvPr>
          <p:cNvSpPr>
            <a:spLocks noGrp="1"/>
          </p:cNvSpPr>
          <p:nvPr>
            <p:ph type="ftr" sz="quarter" idx="4"/>
          </p:nvPr>
        </p:nvSpPr>
        <p:spPr/>
        <p:txBody>
          <a:bodyPr/>
          <a:lstStyle/>
          <a:p>
            <a:pPr>
              <a:defRPr/>
            </a:pPr>
            <a:endParaRPr lang="en-NZ"/>
          </a:p>
        </p:txBody>
      </p:sp>
      <p:sp>
        <p:nvSpPr>
          <p:cNvPr id="47109" name="Slide Number Placeholder 4">
            <a:extLst>
              <a:ext uri="{FF2B5EF4-FFF2-40B4-BE49-F238E27FC236}">
                <a16:creationId xmlns:a16="http://schemas.microsoft.com/office/drawing/2014/main" id="{B1E83EC1-CEE6-00B6-093A-68FE829AAFD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レクサスロダン Pro L"/>
                <a:cs typeface="レクサスロダン Pro L"/>
              </a:defRPr>
            </a:lvl1pPr>
            <a:lvl2pPr marL="742950" indent="-285750">
              <a:defRPr>
                <a:solidFill>
                  <a:schemeClr val="tx1"/>
                </a:solidFill>
                <a:latin typeface="Arial" panose="020B0604020202020204" pitchFamily="34" charset="0"/>
                <a:ea typeface="レクサスロダン Pro L"/>
                <a:cs typeface="レクサスロダン Pro L"/>
              </a:defRPr>
            </a:lvl2pPr>
            <a:lvl3pPr marL="1143000" indent="-228600">
              <a:defRPr>
                <a:solidFill>
                  <a:schemeClr val="tx1"/>
                </a:solidFill>
                <a:latin typeface="Arial" panose="020B0604020202020204" pitchFamily="34" charset="0"/>
                <a:ea typeface="レクサスロダン Pro L"/>
                <a:cs typeface="レクサスロダン Pro L"/>
              </a:defRPr>
            </a:lvl3pPr>
            <a:lvl4pPr marL="1600200" indent="-228600">
              <a:defRPr>
                <a:solidFill>
                  <a:schemeClr val="tx1"/>
                </a:solidFill>
                <a:latin typeface="Arial" panose="020B0604020202020204" pitchFamily="34" charset="0"/>
                <a:ea typeface="レクサスロダン Pro L"/>
                <a:cs typeface="レクサスロダン Pro L"/>
              </a:defRPr>
            </a:lvl4pPr>
            <a:lvl5pPr marL="2057400" indent="-228600">
              <a:defRPr>
                <a:solidFill>
                  <a:schemeClr val="tx1"/>
                </a:solidFill>
                <a:latin typeface="Arial" panose="020B0604020202020204" pitchFamily="34" charset="0"/>
                <a:ea typeface="レクサスロダン Pro L"/>
                <a:cs typeface="レクサスロダン Pro L"/>
              </a:defRPr>
            </a:lvl5pPr>
            <a:lvl6pPr marL="25146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6pPr>
            <a:lvl7pPr marL="29718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7pPr>
            <a:lvl8pPr marL="34290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8pPr>
            <a:lvl9pPr marL="38862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9pPr>
          </a:lstStyle>
          <a:p>
            <a:fld id="{EDA7C2F3-2F40-48CB-9EA7-134791F10E23}" type="slidenum">
              <a:rPr lang="en-NZ" altLang="en-US" smtClean="0">
                <a:latin typeface="Nobel-Book"/>
                <a:ea typeface="MS PGothic" panose="020B0600070205080204" pitchFamily="34" charset="-128"/>
              </a:rPr>
              <a:pPr/>
              <a:t>3</a:t>
            </a:fld>
            <a:endParaRPr lang="en-NZ" altLang="en-US">
              <a:latin typeface="Nobel-Book"/>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766131DB-CAC9-306F-BBB8-A51D89C083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90DB5F08-A35B-0D07-E2F6-1D64B95D2A8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Footer Placeholder 3">
            <a:extLst>
              <a:ext uri="{FF2B5EF4-FFF2-40B4-BE49-F238E27FC236}">
                <a16:creationId xmlns:a16="http://schemas.microsoft.com/office/drawing/2014/main" id="{C8575CDD-91CC-7EDF-6FBA-215A41CA5FBD}"/>
              </a:ext>
            </a:extLst>
          </p:cNvPr>
          <p:cNvSpPr>
            <a:spLocks noGrp="1"/>
          </p:cNvSpPr>
          <p:nvPr>
            <p:ph type="ftr" sz="quarter" idx="4"/>
          </p:nvPr>
        </p:nvSpPr>
        <p:spPr/>
        <p:txBody>
          <a:bodyPr/>
          <a:lstStyle/>
          <a:p>
            <a:pPr>
              <a:defRPr/>
            </a:pPr>
            <a:endParaRPr lang="en-NZ"/>
          </a:p>
        </p:txBody>
      </p:sp>
      <p:sp>
        <p:nvSpPr>
          <p:cNvPr id="55301" name="Slide Number Placeholder 4">
            <a:extLst>
              <a:ext uri="{FF2B5EF4-FFF2-40B4-BE49-F238E27FC236}">
                <a16:creationId xmlns:a16="http://schemas.microsoft.com/office/drawing/2014/main" id="{07AEBE61-8CB0-7493-0814-26A5A36279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レクサスロダン Pro L"/>
                <a:cs typeface="レクサスロダン Pro L"/>
              </a:defRPr>
            </a:lvl1pPr>
            <a:lvl2pPr marL="742950" indent="-285750">
              <a:defRPr>
                <a:solidFill>
                  <a:schemeClr val="tx1"/>
                </a:solidFill>
                <a:latin typeface="Arial" panose="020B0604020202020204" pitchFamily="34" charset="0"/>
                <a:ea typeface="レクサスロダン Pro L"/>
                <a:cs typeface="レクサスロダン Pro L"/>
              </a:defRPr>
            </a:lvl2pPr>
            <a:lvl3pPr marL="1143000" indent="-228600">
              <a:defRPr>
                <a:solidFill>
                  <a:schemeClr val="tx1"/>
                </a:solidFill>
                <a:latin typeface="Arial" panose="020B0604020202020204" pitchFamily="34" charset="0"/>
                <a:ea typeface="レクサスロダン Pro L"/>
                <a:cs typeface="レクサスロダン Pro L"/>
              </a:defRPr>
            </a:lvl3pPr>
            <a:lvl4pPr marL="1600200" indent="-228600">
              <a:defRPr>
                <a:solidFill>
                  <a:schemeClr val="tx1"/>
                </a:solidFill>
                <a:latin typeface="Arial" panose="020B0604020202020204" pitchFamily="34" charset="0"/>
                <a:ea typeface="レクサスロダン Pro L"/>
                <a:cs typeface="レクサスロダン Pro L"/>
              </a:defRPr>
            </a:lvl4pPr>
            <a:lvl5pPr marL="2057400" indent="-228600">
              <a:defRPr>
                <a:solidFill>
                  <a:schemeClr val="tx1"/>
                </a:solidFill>
                <a:latin typeface="Arial" panose="020B0604020202020204" pitchFamily="34" charset="0"/>
                <a:ea typeface="レクサスロダン Pro L"/>
                <a:cs typeface="レクサスロダン Pro L"/>
              </a:defRPr>
            </a:lvl5pPr>
            <a:lvl6pPr marL="25146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6pPr>
            <a:lvl7pPr marL="29718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7pPr>
            <a:lvl8pPr marL="34290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8pPr>
            <a:lvl9pPr marL="38862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9pPr>
          </a:lstStyle>
          <a:p>
            <a:fld id="{73F9C8DD-4407-4530-B5A7-8E73225AD7FF}" type="slidenum">
              <a:rPr lang="en-NZ" altLang="en-US" smtClean="0">
                <a:latin typeface="Nobel-Book"/>
                <a:ea typeface="MS PGothic" panose="020B0600070205080204" pitchFamily="34" charset="-128"/>
              </a:rPr>
              <a:pPr/>
              <a:t>25</a:t>
            </a:fld>
            <a:endParaRPr lang="en-NZ" altLang="en-US">
              <a:latin typeface="Nobel-Book"/>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2BF834A5-D4CA-906C-3006-8C3D0725801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6BAB36A6-4AF8-7FAF-0019-67342FFE537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Footer Placeholder 3">
            <a:extLst>
              <a:ext uri="{FF2B5EF4-FFF2-40B4-BE49-F238E27FC236}">
                <a16:creationId xmlns:a16="http://schemas.microsoft.com/office/drawing/2014/main" id="{FE29D711-827B-94EC-703B-8188972BB81B}"/>
              </a:ext>
            </a:extLst>
          </p:cNvPr>
          <p:cNvSpPr>
            <a:spLocks noGrp="1"/>
          </p:cNvSpPr>
          <p:nvPr>
            <p:ph type="ftr" sz="quarter" idx="4"/>
          </p:nvPr>
        </p:nvSpPr>
        <p:spPr/>
        <p:txBody>
          <a:bodyPr/>
          <a:lstStyle/>
          <a:p>
            <a:pPr>
              <a:defRPr/>
            </a:pPr>
            <a:endParaRPr lang="en-NZ"/>
          </a:p>
        </p:txBody>
      </p:sp>
      <p:sp>
        <p:nvSpPr>
          <p:cNvPr id="57349" name="Slide Number Placeholder 4">
            <a:extLst>
              <a:ext uri="{FF2B5EF4-FFF2-40B4-BE49-F238E27FC236}">
                <a16:creationId xmlns:a16="http://schemas.microsoft.com/office/drawing/2014/main" id="{E4866D53-2AEF-4469-0F8A-5D02439D2BB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レクサスロダン Pro L"/>
                <a:cs typeface="レクサスロダン Pro L"/>
              </a:defRPr>
            </a:lvl1pPr>
            <a:lvl2pPr marL="742950" indent="-285750">
              <a:defRPr>
                <a:solidFill>
                  <a:schemeClr val="tx1"/>
                </a:solidFill>
                <a:latin typeface="Arial" panose="020B0604020202020204" pitchFamily="34" charset="0"/>
                <a:ea typeface="レクサスロダン Pro L"/>
                <a:cs typeface="レクサスロダン Pro L"/>
              </a:defRPr>
            </a:lvl2pPr>
            <a:lvl3pPr marL="1143000" indent="-228600">
              <a:defRPr>
                <a:solidFill>
                  <a:schemeClr val="tx1"/>
                </a:solidFill>
                <a:latin typeface="Arial" panose="020B0604020202020204" pitchFamily="34" charset="0"/>
                <a:ea typeface="レクサスロダン Pro L"/>
                <a:cs typeface="レクサスロダン Pro L"/>
              </a:defRPr>
            </a:lvl3pPr>
            <a:lvl4pPr marL="1600200" indent="-228600">
              <a:defRPr>
                <a:solidFill>
                  <a:schemeClr val="tx1"/>
                </a:solidFill>
                <a:latin typeface="Arial" panose="020B0604020202020204" pitchFamily="34" charset="0"/>
                <a:ea typeface="レクサスロダン Pro L"/>
                <a:cs typeface="レクサスロダン Pro L"/>
              </a:defRPr>
            </a:lvl4pPr>
            <a:lvl5pPr marL="2057400" indent="-228600">
              <a:defRPr>
                <a:solidFill>
                  <a:schemeClr val="tx1"/>
                </a:solidFill>
                <a:latin typeface="Arial" panose="020B0604020202020204" pitchFamily="34" charset="0"/>
                <a:ea typeface="レクサスロダン Pro L"/>
                <a:cs typeface="レクサスロダン Pro L"/>
              </a:defRPr>
            </a:lvl5pPr>
            <a:lvl6pPr marL="25146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6pPr>
            <a:lvl7pPr marL="29718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7pPr>
            <a:lvl8pPr marL="34290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8pPr>
            <a:lvl9pPr marL="38862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9pPr>
          </a:lstStyle>
          <a:p>
            <a:fld id="{5FA91E06-23B2-42BD-94C6-E92248CB9CF5}" type="slidenum">
              <a:rPr lang="en-NZ" altLang="en-US" smtClean="0">
                <a:latin typeface="Nobel-Book"/>
                <a:ea typeface="MS PGothic" panose="020B0600070205080204" pitchFamily="34" charset="-128"/>
              </a:rPr>
              <a:pPr/>
              <a:t>28</a:t>
            </a:fld>
            <a:endParaRPr lang="en-NZ" altLang="en-US">
              <a:latin typeface="Nobel-Book"/>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2B03A969-0139-2A6C-89A4-7993BABD93F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228E8D52-1338-0056-BD92-926BB33C157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Footer Placeholder 3">
            <a:extLst>
              <a:ext uri="{FF2B5EF4-FFF2-40B4-BE49-F238E27FC236}">
                <a16:creationId xmlns:a16="http://schemas.microsoft.com/office/drawing/2014/main" id="{A758924E-3A02-7490-FAA8-F6E27FC6D2F8}"/>
              </a:ext>
            </a:extLst>
          </p:cNvPr>
          <p:cNvSpPr>
            <a:spLocks noGrp="1"/>
          </p:cNvSpPr>
          <p:nvPr>
            <p:ph type="ftr" sz="quarter" idx="4"/>
          </p:nvPr>
        </p:nvSpPr>
        <p:spPr/>
        <p:txBody>
          <a:bodyPr/>
          <a:lstStyle/>
          <a:p>
            <a:pPr>
              <a:defRPr/>
            </a:pPr>
            <a:endParaRPr lang="en-NZ"/>
          </a:p>
        </p:txBody>
      </p:sp>
      <p:sp>
        <p:nvSpPr>
          <p:cNvPr id="61445" name="Slide Number Placeholder 4">
            <a:extLst>
              <a:ext uri="{FF2B5EF4-FFF2-40B4-BE49-F238E27FC236}">
                <a16:creationId xmlns:a16="http://schemas.microsoft.com/office/drawing/2014/main" id="{B4BF4D67-A3CC-5FCC-9FD8-FCEF3F49648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レクサスロダン Pro L"/>
                <a:cs typeface="レクサスロダン Pro L"/>
              </a:defRPr>
            </a:lvl1pPr>
            <a:lvl2pPr marL="742950" indent="-285750">
              <a:defRPr>
                <a:solidFill>
                  <a:schemeClr val="tx1"/>
                </a:solidFill>
                <a:latin typeface="Arial" panose="020B0604020202020204" pitchFamily="34" charset="0"/>
                <a:ea typeface="レクサスロダン Pro L"/>
                <a:cs typeface="レクサスロダン Pro L"/>
              </a:defRPr>
            </a:lvl2pPr>
            <a:lvl3pPr marL="1143000" indent="-228600">
              <a:defRPr>
                <a:solidFill>
                  <a:schemeClr val="tx1"/>
                </a:solidFill>
                <a:latin typeface="Arial" panose="020B0604020202020204" pitchFamily="34" charset="0"/>
                <a:ea typeface="レクサスロダン Pro L"/>
                <a:cs typeface="レクサスロダン Pro L"/>
              </a:defRPr>
            </a:lvl3pPr>
            <a:lvl4pPr marL="1600200" indent="-228600">
              <a:defRPr>
                <a:solidFill>
                  <a:schemeClr val="tx1"/>
                </a:solidFill>
                <a:latin typeface="Arial" panose="020B0604020202020204" pitchFamily="34" charset="0"/>
                <a:ea typeface="レクサスロダン Pro L"/>
                <a:cs typeface="レクサスロダン Pro L"/>
              </a:defRPr>
            </a:lvl4pPr>
            <a:lvl5pPr marL="2057400" indent="-228600">
              <a:defRPr>
                <a:solidFill>
                  <a:schemeClr val="tx1"/>
                </a:solidFill>
                <a:latin typeface="Arial" panose="020B0604020202020204" pitchFamily="34" charset="0"/>
                <a:ea typeface="レクサスロダン Pro L"/>
                <a:cs typeface="レクサスロダン Pro L"/>
              </a:defRPr>
            </a:lvl5pPr>
            <a:lvl6pPr marL="25146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6pPr>
            <a:lvl7pPr marL="29718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7pPr>
            <a:lvl8pPr marL="34290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8pPr>
            <a:lvl9pPr marL="3886200" indent="-228600"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9pPr>
          </a:lstStyle>
          <a:p>
            <a:fld id="{57042859-C9A8-4FB1-9040-6A5AC93182D9}" type="slidenum">
              <a:rPr lang="en-NZ" altLang="en-US" smtClean="0">
                <a:latin typeface="Nobel-Book"/>
                <a:ea typeface="MS PGothic" panose="020B0600070205080204" pitchFamily="34" charset="-128"/>
              </a:rPr>
              <a:pPr/>
              <a:t>30</a:t>
            </a:fld>
            <a:endParaRPr lang="en-NZ" altLang="en-US">
              <a:latin typeface="Nobel-Book"/>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4.jpe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2" name="Picture 2" descr="C:\Users\Admin\Downloads\ilovepdf_pages-to-jpg (1)\RU_PPT Template-White Blank_page-0001.jpg">
            <a:extLst>
              <a:ext uri="{FF2B5EF4-FFF2-40B4-BE49-F238E27FC236}">
                <a16:creationId xmlns:a16="http://schemas.microsoft.com/office/drawing/2014/main" id="{CAE54743-4116-EA2A-D6B2-870F075913B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
        <p:nvSpPr>
          <p:cNvPr id="16" name="Text Placeholder 2"/>
          <p:cNvSpPr>
            <a:spLocks noGrp="1"/>
          </p:cNvSpPr>
          <p:nvPr>
            <p:ph type="body" sz="quarter" idx="10"/>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pPr lvl="0"/>
            <a:r>
              <a:rPr lang="en-US"/>
              <a:t>Click to edit Master text styles</a:t>
            </a:r>
          </a:p>
        </p:txBody>
      </p:sp>
    </p:spTree>
    <p:extLst>
      <p:ext uri="{BB962C8B-B14F-4D97-AF65-F5344CB8AC3E}">
        <p14:creationId xmlns:p14="http://schemas.microsoft.com/office/powerpoint/2010/main" val="2603383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3)\RU_PPT Template-White Blank (1)_page-0003.jpg">
            <a:extLst>
              <a:ext uri="{FF2B5EF4-FFF2-40B4-BE49-F238E27FC236}">
                <a16:creationId xmlns:a16="http://schemas.microsoft.com/office/drawing/2014/main" id="{2B622128-2C1D-3CC1-FA4E-EE46A1E44B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11" name="Text Placeholder 2"/>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3" name="Slide Number Placeholder 17">
            <a:extLst>
              <a:ext uri="{FF2B5EF4-FFF2-40B4-BE49-F238E27FC236}">
                <a16:creationId xmlns:a16="http://schemas.microsoft.com/office/drawing/2014/main" id="{C69EFE51-DC81-F4B5-9988-2996275D1DE7}"/>
              </a:ext>
            </a:extLst>
          </p:cNvPr>
          <p:cNvSpPr>
            <a:spLocks noGrp="1"/>
          </p:cNvSpPr>
          <p:nvPr>
            <p:ph type="sldNum" sz="quarter" idx="18"/>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1A3F4F1A-B8CE-4C0C-9CB3-99DC1AEC821F}" type="slidenum">
              <a:rPr lang="en-NZ" altLang="en-US"/>
              <a:pPr>
                <a:defRPr/>
              </a:pPr>
              <a:t>‹#›</a:t>
            </a:fld>
            <a:endParaRPr lang="en-NZ" altLang="en-US"/>
          </a:p>
        </p:txBody>
      </p:sp>
    </p:spTree>
    <p:extLst>
      <p:ext uri="{BB962C8B-B14F-4D97-AF65-F5344CB8AC3E}">
        <p14:creationId xmlns:p14="http://schemas.microsoft.com/office/powerpoint/2010/main" val="373147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4)\RU_PPT Template-Grey Blank (1)_page-0003.jpg">
            <a:extLst>
              <a:ext uri="{FF2B5EF4-FFF2-40B4-BE49-F238E27FC236}">
                <a16:creationId xmlns:a16="http://schemas.microsoft.com/office/drawing/2014/main" id="{7DA30CC0-7376-706E-9366-18CF1A7BB5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p:cNvSpPr>
            <a:spLocks noGrp="1"/>
          </p:cNvSpPr>
          <p:nvPr>
            <p:ph type="title"/>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4" name="Slide Number Placeholder 17">
            <a:extLst>
              <a:ext uri="{FF2B5EF4-FFF2-40B4-BE49-F238E27FC236}">
                <a16:creationId xmlns:a16="http://schemas.microsoft.com/office/drawing/2014/main" id="{E515820D-7AE7-D597-C226-D6BFDE3A3A9D}"/>
              </a:ext>
            </a:extLst>
          </p:cNvPr>
          <p:cNvSpPr>
            <a:spLocks noGrp="1"/>
          </p:cNvSpPr>
          <p:nvPr>
            <p:ph type="sldNum" sz="quarter" idx="19"/>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05E748BE-DE28-4260-9C4E-165F44497918}" type="slidenum">
              <a:rPr lang="en-NZ" altLang="en-US"/>
              <a:pPr>
                <a:defRPr/>
              </a:pPr>
              <a:t>‹#›</a:t>
            </a:fld>
            <a:endParaRPr lang="en-NZ" altLang="en-US"/>
          </a:p>
        </p:txBody>
      </p:sp>
    </p:spTree>
    <p:extLst>
      <p:ext uri="{BB962C8B-B14F-4D97-AF65-F5344CB8AC3E}">
        <p14:creationId xmlns:p14="http://schemas.microsoft.com/office/powerpoint/2010/main" val="3130998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3)\RU_PPT Template-White Blank (1)_page-0003.jpg">
            <a:extLst>
              <a:ext uri="{FF2B5EF4-FFF2-40B4-BE49-F238E27FC236}">
                <a16:creationId xmlns:a16="http://schemas.microsoft.com/office/drawing/2014/main" id="{1CCEF45C-D5F7-15C9-E98A-533C760DA1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p:cNvSpPr>
            <a:spLocks noGrp="1"/>
          </p:cNvSpPr>
          <p:nvPr>
            <p:ph type="title"/>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3" name="Slide Number Placeholder 17">
            <a:extLst>
              <a:ext uri="{FF2B5EF4-FFF2-40B4-BE49-F238E27FC236}">
                <a16:creationId xmlns:a16="http://schemas.microsoft.com/office/drawing/2014/main" id="{7050E38F-058B-DC72-6B60-1FD73C193A76}"/>
              </a:ext>
            </a:extLst>
          </p:cNvPr>
          <p:cNvSpPr>
            <a:spLocks noGrp="1"/>
          </p:cNvSpPr>
          <p:nvPr>
            <p:ph type="sldNum" sz="quarter" idx="19"/>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A3379861-6271-471F-852A-140600C3724E}" type="slidenum">
              <a:rPr lang="en-NZ" altLang="en-US"/>
              <a:pPr>
                <a:defRPr/>
              </a:pPr>
              <a:t>‹#›</a:t>
            </a:fld>
            <a:endParaRPr lang="en-NZ" altLang="en-US"/>
          </a:p>
        </p:txBody>
      </p:sp>
    </p:spTree>
    <p:extLst>
      <p:ext uri="{BB962C8B-B14F-4D97-AF65-F5344CB8AC3E}">
        <p14:creationId xmlns:p14="http://schemas.microsoft.com/office/powerpoint/2010/main" val="2997195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4)\RU_PPT Template-Grey Blank (1)_page-0002.jpg">
            <a:extLst>
              <a:ext uri="{FF2B5EF4-FFF2-40B4-BE49-F238E27FC236}">
                <a16:creationId xmlns:a16="http://schemas.microsoft.com/office/drawing/2014/main" id="{300FED22-B6EC-B791-3C3F-77C2622449C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C:\Users\Admin\Downloads\REVA LOGO2.png">
            <a:extLst>
              <a:ext uri="{FF2B5EF4-FFF2-40B4-BE49-F238E27FC236}">
                <a16:creationId xmlns:a16="http://schemas.microsoft.com/office/drawing/2014/main" id="{212C4EB5-3053-7335-270E-D01D52DEF40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r="76596" b="15988"/>
          <a:stretch>
            <a:fillRect/>
          </a:stretch>
        </p:blipFill>
        <p:spPr bwMode="auto">
          <a:xfrm>
            <a:off x="152400" y="1524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
        <p:nvSpPr>
          <p:cNvPr id="10" name="Text Placeholder 5"/>
          <p:cNvSpPr>
            <a:spLocks noGrp="1"/>
          </p:cNvSpPr>
          <p:nvPr>
            <p:ph type="body" sz="quarter" idx="1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lvl="0"/>
            <a:r>
              <a:rPr lang="en-US"/>
              <a:t>Click to edit Master text styles</a:t>
            </a:r>
          </a:p>
        </p:txBody>
      </p:sp>
    </p:spTree>
    <p:extLst>
      <p:ext uri="{BB962C8B-B14F-4D97-AF65-F5344CB8AC3E}">
        <p14:creationId xmlns:p14="http://schemas.microsoft.com/office/powerpoint/2010/main" val="2627482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3)\RU_PPT Template-White Blank (1)_page-0002.jpg">
            <a:extLst>
              <a:ext uri="{FF2B5EF4-FFF2-40B4-BE49-F238E27FC236}">
                <a16:creationId xmlns:a16="http://schemas.microsoft.com/office/drawing/2014/main" id="{27D1D6EA-487C-71F1-66FA-B57B763207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C:\Users\Admin\Downloads\1-05.png">
            <a:extLst>
              <a:ext uri="{FF2B5EF4-FFF2-40B4-BE49-F238E27FC236}">
                <a16:creationId xmlns:a16="http://schemas.microsoft.com/office/drawing/2014/main" id="{7BF682C6-D0B6-9063-FD49-58FA5E0E6A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r="73064"/>
          <a:stretch>
            <a:fillRect/>
          </a:stretch>
        </p:blipFill>
        <p:spPr bwMode="auto">
          <a:xfrm>
            <a:off x="-53975" y="-381000"/>
            <a:ext cx="955675"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
        <p:nvSpPr>
          <p:cNvPr id="12" name="Text Placeholder 5"/>
          <p:cNvSpPr>
            <a:spLocks noGrp="1"/>
          </p:cNvSpPr>
          <p:nvPr>
            <p:ph type="body" sz="quarter" idx="1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lvl="0"/>
            <a:r>
              <a:rPr lang="en-US"/>
              <a:t>Click to edit Master text styles</a:t>
            </a:r>
          </a:p>
        </p:txBody>
      </p:sp>
    </p:spTree>
    <p:extLst>
      <p:ext uri="{BB962C8B-B14F-4D97-AF65-F5344CB8AC3E}">
        <p14:creationId xmlns:p14="http://schemas.microsoft.com/office/powerpoint/2010/main" val="3780659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29E42B-C7AF-FBD4-8FE7-2F40AAE72C2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384925"/>
            <a:ext cx="811212"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C:\Users\Admin\Downloads\REVA LOGO2.png">
            <a:extLst>
              <a:ext uri="{FF2B5EF4-FFF2-40B4-BE49-F238E27FC236}">
                <a16:creationId xmlns:a16="http://schemas.microsoft.com/office/drawing/2014/main" id="{01E55D8F-35E4-13F2-0350-74D5007859C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r="76596" b="15988"/>
          <a:stretch>
            <a:fillRect/>
          </a:stretch>
        </p:blipFill>
        <p:spPr bwMode="auto">
          <a:xfrm>
            <a:off x="152400" y="1524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title"/>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
        <p:nvSpPr>
          <p:cNvPr id="11" name="Picture Placeholder 2"/>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pPr lvl="0"/>
            <a:endParaRPr lang="en-US" noProof="0" dirty="0"/>
          </a:p>
        </p:txBody>
      </p:sp>
      <p:sp>
        <p:nvSpPr>
          <p:cNvPr id="14" name="Text Placeholder 5"/>
          <p:cNvSpPr>
            <a:spLocks noGrp="1"/>
          </p:cNvSpPr>
          <p:nvPr>
            <p:ph type="body" sz="quarter" idx="1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lvl="0"/>
            <a:r>
              <a:rPr lang="en-US"/>
              <a:t>Click to edit Master text styles</a:t>
            </a:r>
          </a:p>
        </p:txBody>
      </p:sp>
    </p:spTree>
    <p:extLst>
      <p:ext uri="{BB962C8B-B14F-4D97-AF65-F5344CB8AC3E}">
        <p14:creationId xmlns:p14="http://schemas.microsoft.com/office/powerpoint/2010/main" val="2604611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3)\RU_PPT Template-White Blank (1)_page-0004.jpg">
            <a:extLst>
              <a:ext uri="{FF2B5EF4-FFF2-40B4-BE49-F238E27FC236}">
                <a16:creationId xmlns:a16="http://schemas.microsoft.com/office/drawing/2014/main" id="{FF8E2E56-CD0A-D154-66AF-6C3EB89024C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4" name="Media Placeholder 3"/>
          <p:cNvSpPr>
            <a:spLocks noGrp="1"/>
          </p:cNvSpPr>
          <p:nvPr>
            <p:ph type="media" sz="quarter" idx="20"/>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lvl="0"/>
            <a:r>
              <a:rPr lang="en-US" noProof="0"/>
              <a:t>Click icon to add media</a:t>
            </a:r>
            <a:endParaRPr lang="en-US" noProof="0" dirty="0"/>
          </a:p>
        </p:txBody>
      </p:sp>
      <p:sp>
        <p:nvSpPr>
          <p:cNvPr id="3" name="Slide Number Placeholder 17">
            <a:extLst>
              <a:ext uri="{FF2B5EF4-FFF2-40B4-BE49-F238E27FC236}">
                <a16:creationId xmlns:a16="http://schemas.microsoft.com/office/drawing/2014/main" id="{B65564B7-5DA6-0342-D345-957D7877F5F7}"/>
              </a:ext>
            </a:extLst>
          </p:cNvPr>
          <p:cNvSpPr>
            <a:spLocks noGrp="1"/>
          </p:cNvSpPr>
          <p:nvPr>
            <p:ph type="sldNum" sz="quarter" idx="21"/>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1FF185F9-0557-4F72-B169-67C56871E524}" type="slidenum">
              <a:rPr lang="en-NZ" altLang="en-US"/>
              <a:pPr>
                <a:defRPr/>
              </a:pPr>
              <a:t>‹#›</a:t>
            </a:fld>
            <a:endParaRPr lang="en-NZ" altLang="en-US"/>
          </a:p>
        </p:txBody>
      </p:sp>
    </p:spTree>
    <p:extLst>
      <p:ext uri="{BB962C8B-B14F-4D97-AF65-F5344CB8AC3E}">
        <p14:creationId xmlns:p14="http://schemas.microsoft.com/office/powerpoint/2010/main" val="3857858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4)\RU_PPT Template-Grey Blank (1)_page-0004.jpg">
            <a:extLst>
              <a:ext uri="{FF2B5EF4-FFF2-40B4-BE49-F238E27FC236}">
                <a16:creationId xmlns:a16="http://schemas.microsoft.com/office/drawing/2014/main" id="{C8E54CAA-B965-D056-F454-2C1594622C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13" name="Media Placeholder 3"/>
          <p:cNvSpPr>
            <a:spLocks noGrp="1"/>
          </p:cNvSpPr>
          <p:nvPr>
            <p:ph type="media" sz="quarter" idx="20"/>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lvl="0"/>
            <a:r>
              <a:rPr lang="en-US" noProof="0"/>
              <a:t>Click icon to add media</a:t>
            </a:r>
            <a:endParaRPr lang="en-US" noProof="0" dirty="0"/>
          </a:p>
        </p:txBody>
      </p:sp>
      <p:sp>
        <p:nvSpPr>
          <p:cNvPr id="3" name="Slide Number Placeholder 17">
            <a:extLst>
              <a:ext uri="{FF2B5EF4-FFF2-40B4-BE49-F238E27FC236}">
                <a16:creationId xmlns:a16="http://schemas.microsoft.com/office/drawing/2014/main" id="{4E81E70F-F559-B55A-3433-656C2A18C087}"/>
              </a:ext>
            </a:extLst>
          </p:cNvPr>
          <p:cNvSpPr>
            <a:spLocks noGrp="1"/>
          </p:cNvSpPr>
          <p:nvPr>
            <p:ph type="sldNum" sz="quarter" idx="21"/>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0EF71A94-A24E-49F4-9E0B-56DF5E736F1E}" type="slidenum">
              <a:rPr lang="en-NZ" altLang="en-US"/>
              <a:pPr>
                <a:defRPr/>
              </a:pPr>
              <a:t>‹#›</a:t>
            </a:fld>
            <a:endParaRPr lang="en-NZ" altLang="en-US"/>
          </a:p>
        </p:txBody>
      </p:sp>
    </p:spTree>
    <p:extLst>
      <p:ext uri="{BB962C8B-B14F-4D97-AF65-F5344CB8AC3E}">
        <p14:creationId xmlns:p14="http://schemas.microsoft.com/office/powerpoint/2010/main" val="441352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3)\RU_PPT Template-White Blank (1)_page-0004.jpg">
            <a:extLst>
              <a:ext uri="{FF2B5EF4-FFF2-40B4-BE49-F238E27FC236}">
                <a16:creationId xmlns:a16="http://schemas.microsoft.com/office/drawing/2014/main" id="{BB5FE061-7C9F-4E99-DFDB-2C897078F4A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13" name="Picture Placeholder 12"/>
          <p:cNvSpPr>
            <a:spLocks noGrp="1"/>
          </p:cNvSpPr>
          <p:nvPr>
            <p:ph type="pic" sz="quarter" idx="15"/>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pPr lvl="0"/>
            <a:r>
              <a:rPr lang="en-US" noProof="0"/>
              <a:t>Click icon to add picture</a:t>
            </a:r>
            <a:endParaRPr lang="en-US" noProof="0" dirty="0"/>
          </a:p>
        </p:txBody>
      </p:sp>
      <p:sp>
        <p:nvSpPr>
          <p:cNvPr id="14" name="Picture Placeholder 12"/>
          <p:cNvSpPr>
            <a:spLocks noGrp="1"/>
          </p:cNvSpPr>
          <p:nvPr>
            <p:ph type="pic" sz="quarter" idx="16"/>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pPr lvl="0"/>
            <a:r>
              <a:rPr lang="en-US" noProof="0"/>
              <a:t>Click icon to add picture</a:t>
            </a:r>
            <a:endParaRPr lang="en-US" noProof="0" dirty="0"/>
          </a:p>
        </p:txBody>
      </p:sp>
      <p:sp>
        <p:nvSpPr>
          <p:cNvPr id="3" name="Slide Number Placeholder 17">
            <a:extLst>
              <a:ext uri="{FF2B5EF4-FFF2-40B4-BE49-F238E27FC236}">
                <a16:creationId xmlns:a16="http://schemas.microsoft.com/office/drawing/2014/main" id="{A21D6E7F-123B-77C1-79D1-B1A52F6FFCFF}"/>
              </a:ext>
            </a:extLst>
          </p:cNvPr>
          <p:cNvSpPr>
            <a:spLocks noGrp="1"/>
          </p:cNvSpPr>
          <p:nvPr>
            <p:ph type="sldNum" sz="quarter" idx="17"/>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C1DBC76E-592D-43BD-B9B5-4028F7AFAB06}" type="slidenum">
              <a:rPr lang="en-NZ" altLang="en-US"/>
              <a:pPr>
                <a:defRPr/>
              </a:pPr>
              <a:t>‹#›</a:t>
            </a:fld>
            <a:endParaRPr lang="en-NZ" altLang="en-US"/>
          </a:p>
        </p:txBody>
      </p:sp>
    </p:spTree>
    <p:extLst>
      <p:ext uri="{BB962C8B-B14F-4D97-AF65-F5344CB8AC3E}">
        <p14:creationId xmlns:p14="http://schemas.microsoft.com/office/powerpoint/2010/main" val="1719659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4)\RU_PPT Template-Grey Blank (1)_page-0004.jpg">
            <a:extLst>
              <a:ext uri="{FF2B5EF4-FFF2-40B4-BE49-F238E27FC236}">
                <a16:creationId xmlns:a16="http://schemas.microsoft.com/office/drawing/2014/main" id="{8C22116E-10BA-CEA7-252B-C9AB919196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6" name="Picture Placeholder 12"/>
          <p:cNvSpPr>
            <a:spLocks noGrp="1"/>
          </p:cNvSpPr>
          <p:nvPr>
            <p:ph type="pic" sz="quarter" idx="15"/>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pPr lvl="0"/>
            <a:r>
              <a:rPr lang="en-US" noProof="0"/>
              <a:t>Click icon to add picture</a:t>
            </a:r>
            <a:endParaRPr lang="en-US" noProof="0" dirty="0"/>
          </a:p>
        </p:txBody>
      </p:sp>
      <p:sp>
        <p:nvSpPr>
          <p:cNvPr id="7" name="Picture Placeholder 12"/>
          <p:cNvSpPr>
            <a:spLocks noGrp="1"/>
          </p:cNvSpPr>
          <p:nvPr>
            <p:ph type="pic" sz="quarter" idx="16"/>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pPr lvl="0"/>
            <a:r>
              <a:rPr lang="en-US" noProof="0"/>
              <a:t>Click icon to add picture</a:t>
            </a:r>
            <a:endParaRPr lang="en-US" noProof="0" dirty="0"/>
          </a:p>
        </p:txBody>
      </p:sp>
      <p:sp>
        <p:nvSpPr>
          <p:cNvPr id="3" name="Slide Number Placeholder 17">
            <a:extLst>
              <a:ext uri="{FF2B5EF4-FFF2-40B4-BE49-F238E27FC236}">
                <a16:creationId xmlns:a16="http://schemas.microsoft.com/office/drawing/2014/main" id="{60EE5C79-EB73-FD3F-EEB8-17B922EB70D9}"/>
              </a:ext>
            </a:extLst>
          </p:cNvPr>
          <p:cNvSpPr>
            <a:spLocks noGrp="1"/>
          </p:cNvSpPr>
          <p:nvPr>
            <p:ph type="sldNum" sz="quarter" idx="17"/>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02E04C87-F9AC-46EA-AA36-811CE0650364}" type="slidenum">
              <a:rPr lang="en-NZ" altLang="en-US"/>
              <a:pPr>
                <a:defRPr/>
              </a:pPr>
              <a:t>‹#›</a:t>
            </a:fld>
            <a:endParaRPr lang="en-NZ" altLang="en-US"/>
          </a:p>
        </p:txBody>
      </p:sp>
    </p:spTree>
    <p:extLst>
      <p:ext uri="{BB962C8B-B14F-4D97-AF65-F5344CB8AC3E}">
        <p14:creationId xmlns:p14="http://schemas.microsoft.com/office/powerpoint/2010/main" val="221616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2" name="Picture 2" descr="C:\Users\Admin\Downloads\ilovepdf_pages-to-jpg (1)\RU_PPT Template-White Blank_page-0001.jpg">
            <a:extLst>
              <a:ext uri="{FF2B5EF4-FFF2-40B4-BE49-F238E27FC236}">
                <a16:creationId xmlns:a16="http://schemas.microsoft.com/office/drawing/2014/main" id="{D3D383E4-4916-DC3E-BEF5-2932891C40B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F1904816-B4FC-AA24-EDEC-87AAACE1FDBB}"/>
              </a:ext>
            </a:extLst>
          </p:cNvPr>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2E96BF32-B4BF-72AE-EEF6-0BE06960D428}"/>
              </a:ext>
            </a:extLst>
          </p:cNvPr>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5" name="Group 12">
            <a:extLst>
              <a:ext uri="{FF2B5EF4-FFF2-40B4-BE49-F238E27FC236}">
                <a16:creationId xmlns:a16="http://schemas.microsoft.com/office/drawing/2014/main" id="{F989628E-6210-2F11-3B2C-C016FDFEBD27}"/>
              </a:ext>
            </a:extLst>
          </p:cNvPr>
          <p:cNvGrpSpPr>
            <a:grpSpLocks/>
          </p:cNvGrpSpPr>
          <p:nvPr userDrawn="1"/>
        </p:nvGrpSpPr>
        <p:grpSpPr bwMode="auto">
          <a:xfrm>
            <a:off x="9220200" y="5410200"/>
            <a:ext cx="2601913" cy="1082675"/>
            <a:chOff x="10616154" y="97913"/>
            <a:chExt cx="3619726" cy="1349912"/>
          </a:xfrm>
        </p:grpSpPr>
        <p:pic>
          <p:nvPicPr>
            <p:cNvPr id="6" name="Picture 2" descr="NIRF — SAVEETHA SCHOOL OF MANAGEMENT">
              <a:extLst>
                <a:ext uri="{FF2B5EF4-FFF2-40B4-BE49-F238E27FC236}">
                  <a16:creationId xmlns:a16="http://schemas.microsoft.com/office/drawing/2014/main" id="{2CEE8046-984C-50D4-92AF-C85C3947EB0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27518" t="4378" r="28922" b="7150"/>
            <a:stretch>
              <a:fillRect/>
            </a:stretch>
          </p:blipFill>
          <p:spPr bwMode="auto">
            <a:xfrm>
              <a:off x="12122688" y="97913"/>
              <a:ext cx="843474" cy="592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Bharath University - Top University In India">
              <a:extLst>
                <a:ext uri="{FF2B5EF4-FFF2-40B4-BE49-F238E27FC236}">
                  <a16:creationId xmlns:a16="http://schemas.microsoft.com/office/drawing/2014/main" id="{21F0CD02-847D-095A-90E9-D8C0BDD026B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CREDISAPP for Ratings - Eloit">
              <a:extLst>
                <a:ext uri="{FF2B5EF4-FFF2-40B4-BE49-F238E27FC236}">
                  <a16:creationId xmlns:a16="http://schemas.microsoft.com/office/drawing/2014/main" id="{937BAAAD-5639-441A-8623-17B0B6B792C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MHRD | Innovation Cell - Home">
              <a:extLst>
                <a:ext uri="{FF2B5EF4-FFF2-40B4-BE49-F238E27FC236}">
                  <a16:creationId xmlns:a16="http://schemas.microsoft.com/office/drawing/2014/main" id="{AAD9588E-9EBB-42AE-3398-BF2909C7C77F}"/>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Institution's Innovation Council | MHRD">
              <a:extLst>
                <a:ext uri="{FF2B5EF4-FFF2-40B4-BE49-F238E27FC236}">
                  <a16:creationId xmlns:a16="http://schemas.microsoft.com/office/drawing/2014/main" id="{DB1BF807-1B85-BFAF-20D8-79608FF87BFC}"/>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l="8879" t="20721" r="8879" b="24345"/>
            <a:stretch>
              <a:fillRect/>
            </a:stretch>
          </p:blipFill>
          <p:spPr bwMode="auto">
            <a:xfrm>
              <a:off x="12886182" y="774201"/>
              <a:ext cx="1349698" cy="637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Title 1"/>
          <p:cNvSpPr>
            <a:spLocks noGrp="1"/>
          </p:cNvSpPr>
          <p:nvPr>
            <p:ph type="title"/>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
        <p:nvSpPr>
          <p:cNvPr id="20" name="Text Placeholder 2"/>
          <p:cNvSpPr>
            <a:spLocks noGrp="1"/>
          </p:cNvSpPr>
          <p:nvPr>
            <p:ph type="body" sz="quarter" idx="10"/>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pPr lvl="0"/>
            <a:r>
              <a:rPr lang="en-US"/>
              <a:t>Click to edit Master text styles</a:t>
            </a:r>
          </a:p>
        </p:txBody>
      </p:sp>
    </p:spTree>
    <p:extLst>
      <p:ext uri="{BB962C8B-B14F-4D97-AF65-F5344CB8AC3E}">
        <p14:creationId xmlns:p14="http://schemas.microsoft.com/office/powerpoint/2010/main" val="18869239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4)\RU_PPT Template-Grey Blank (1)_page-0003.jpg">
            <a:extLst>
              <a:ext uri="{FF2B5EF4-FFF2-40B4-BE49-F238E27FC236}">
                <a16:creationId xmlns:a16="http://schemas.microsoft.com/office/drawing/2014/main" id="{713FAE83-B9BA-D516-061E-3BC3EAE066E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14" name="Text Placeholder 3"/>
          <p:cNvSpPr>
            <a:spLocks noGrp="1"/>
          </p:cNvSpPr>
          <p:nvPr>
            <p:ph type="body" sz="quarter" idx="18"/>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a:t>Click to edit Master text styles</a:t>
            </a:r>
          </a:p>
        </p:txBody>
      </p:sp>
      <p:sp>
        <p:nvSpPr>
          <p:cNvPr id="15" name="Text Placeholder 2"/>
          <p:cNvSpPr>
            <a:spLocks noGrp="1"/>
          </p:cNvSpPr>
          <p:nvPr>
            <p:ph type="body" sz="quarter" idx="17"/>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p:txBody>
      </p:sp>
      <p:sp>
        <p:nvSpPr>
          <p:cNvPr id="3" name="Slide Number Placeholder 17">
            <a:extLst>
              <a:ext uri="{FF2B5EF4-FFF2-40B4-BE49-F238E27FC236}">
                <a16:creationId xmlns:a16="http://schemas.microsoft.com/office/drawing/2014/main" id="{24AD84D5-FF78-3F1D-335A-26A10E26306D}"/>
              </a:ext>
            </a:extLst>
          </p:cNvPr>
          <p:cNvSpPr>
            <a:spLocks noGrp="1"/>
          </p:cNvSpPr>
          <p:nvPr>
            <p:ph type="sldNum" sz="quarter" idx="19"/>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4C9E47AD-5BC6-4EB1-972D-422E78FF4913}" type="slidenum">
              <a:rPr lang="en-NZ" altLang="en-US"/>
              <a:pPr>
                <a:defRPr/>
              </a:pPr>
              <a:t>‹#›</a:t>
            </a:fld>
            <a:endParaRPr lang="en-NZ" altLang="en-US"/>
          </a:p>
        </p:txBody>
      </p:sp>
    </p:spTree>
    <p:extLst>
      <p:ext uri="{BB962C8B-B14F-4D97-AF65-F5344CB8AC3E}">
        <p14:creationId xmlns:p14="http://schemas.microsoft.com/office/powerpoint/2010/main" val="2290216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3)\RU_PPT Template-White Blank (1)_page-0003.jpg">
            <a:extLst>
              <a:ext uri="{FF2B5EF4-FFF2-40B4-BE49-F238E27FC236}">
                <a16:creationId xmlns:a16="http://schemas.microsoft.com/office/drawing/2014/main" id="{2010C34A-AA37-B77C-6CD0-84079A5E00E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4" name="Text Placeholder 3"/>
          <p:cNvSpPr>
            <a:spLocks noGrp="1"/>
          </p:cNvSpPr>
          <p:nvPr>
            <p:ph type="body" sz="quarter" idx="18"/>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a:t>Click to edit Master text styles</a:t>
            </a:r>
          </a:p>
        </p:txBody>
      </p:sp>
      <p:sp>
        <p:nvSpPr>
          <p:cNvPr id="11" name="Text Placeholder 2"/>
          <p:cNvSpPr>
            <a:spLocks noGrp="1"/>
          </p:cNvSpPr>
          <p:nvPr>
            <p:ph type="body" sz="quarter" idx="17"/>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p:txBody>
      </p:sp>
      <p:sp>
        <p:nvSpPr>
          <p:cNvPr id="3" name="Slide Number Placeholder 17">
            <a:extLst>
              <a:ext uri="{FF2B5EF4-FFF2-40B4-BE49-F238E27FC236}">
                <a16:creationId xmlns:a16="http://schemas.microsoft.com/office/drawing/2014/main" id="{99B8E34D-B1DC-414B-EAF3-70FBAE4DC320}"/>
              </a:ext>
            </a:extLst>
          </p:cNvPr>
          <p:cNvSpPr>
            <a:spLocks noGrp="1"/>
          </p:cNvSpPr>
          <p:nvPr>
            <p:ph type="sldNum" sz="quarter" idx="19"/>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0883DD91-D5C8-4E6C-90B6-F685AD225263}" type="slidenum">
              <a:rPr lang="en-NZ" altLang="en-US"/>
              <a:pPr>
                <a:defRPr/>
              </a:pPr>
              <a:t>‹#›</a:t>
            </a:fld>
            <a:endParaRPr lang="en-NZ" altLang="en-US"/>
          </a:p>
        </p:txBody>
      </p:sp>
    </p:spTree>
    <p:extLst>
      <p:ext uri="{BB962C8B-B14F-4D97-AF65-F5344CB8AC3E}">
        <p14:creationId xmlns:p14="http://schemas.microsoft.com/office/powerpoint/2010/main" val="2283943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3)\RU_PPT Template-White Blank (1)_page-0004.jpg">
            <a:extLst>
              <a:ext uri="{FF2B5EF4-FFF2-40B4-BE49-F238E27FC236}">
                <a16:creationId xmlns:a16="http://schemas.microsoft.com/office/drawing/2014/main" id="{90AA46F2-2954-C6AA-6723-F794E87B812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4" name="Text Placeholder 3"/>
          <p:cNvSpPr>
            <a:spLocks noGrp="1"/>
          </p:cNvSpPr>
          <p:nvPr>
            <p:ph type="body" sz="quarter" idx="18"/>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a:t>Click to edit Master text styles</a:t>
            </a:r>
          </a:p>
        </p:txBody>
      </p:sp>
      <p:sp>
        <p:nvSpPr>
          <p:cNvPr id="11" name="Text Placeholder 2"/>
          <p:cNvSpPr>
            <a:spLocks noGrp="1"/>
          </p:cNvSpPr>
          <p:nvPr>
            <p:ph type="body" sz="quarter" idx="17"/>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p:txBody>
      </p:sp>
      <p:sp>
        <p:nvSpPr>
          <p:cNvPr id="3" name="Slide Number Placeholder 17">
            <a:extLst>
              <a:ext uri="{FF2B5EF4-FFF2-40B4-BE49-F238E27FC236}">
                <a16:creationId xmlns:a16="http://schemas.microsoft.com/office/drawing/2014/main" id="{30A29368-46F9-5E1A-9C77-2A2B84DD770B}"/>
              </a:ext>
            </a:extLst>
          </p:cNvPr>
          <p:cNvSpPr>
            <a:spLocks noGrp="1"/>
          </p:cNvSpPr>
          <p:nvPr>
            <p:ph type="sldNum" sz="quarter" idx="19"/>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AB10E414-E70E-4298-9BAB-3CE72DD3540E}" type="slidenum">
              <a:rPr lang="en-NZ" altLang="en-US"/>
              <a:pPr>
                <a:defRPr/>
              </a:pPr>
              <a:t>‹#›</a:t>
            </a:fld>
            <a:endParaRPr lang="en-NZ" altLang="en-US"/>
          </a:p>
        </p:txBody>
      </p:sp>
    </p:spTree>
    <p:extLst>
      <p:ext uri="{BB962C8B-B14F-4D97-AF65-F5344CB8AC3E}">
        <p14:creationId xmlns:p14="http://schemas.microsoft.com/office/powerpoint/2010/main" val="1877724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4)\RU_PPT Template-Grey Blank (1)_page-0004.jpg">
            <a:extLst>
              <a:ext uri="{FF2B5EF4-FFF2-40B4-BE49-F238E27FC236}">
                <a16:creationId xmlns:a16="http://schemas.microsoft.com/office/drawing/2014/main" id="{AEC82800-219E-9B4F-24F2-6F6CD05D734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4" name="Text Placeholder 3"/>
          <p:cNvSpPr>
            <a:spLocks noGrp="1"/>
          </p:cNvSpPr>
          <p:nvPr>
            <p:ph type="body" sz="quarter" idx="18"/>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a:t>Click to edit Master text styles</a:t>
            </a:r>
          </a:p>
        </p:txBody>
      </p:sp>
      <p:sp>
        <p:nvSpPr>
          <p:cNvPr id="11" name="Text Placeholder 2"/>
          <p:cNvSpPr>
            <a:spLocks noGrp="1"/>
          </p:cNvSpPr>
          <p:nvPr>
            <p:ph type="body" sz="quarter" idx="17"/>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p:txBody>
      </p:sp>
      <p:sp>
        <p:nvSpPr>
          <p:cNvPr id="3" name="Slide Number Placeholder 17">
            <a:extLst>
              <a:ext uri="{FF2B5EF4-FFF2-40B4-BE49-F238E27FC236}">
                <a16:creationId xmlns:a16="http://schemas.microsoft.com/office/drawing/2014/main" id="{F94873B5-C1E3-688F-7D58-A784354F8D34}"/>
              </a:ext>
            </a:extLst>
          </p:cNvPr>
          <p:cNvSpPr>
            <a:spLocks noGrp="1"/>
          </p:cNvSpPr>
          <p:nvPr>
            <p:ph type="sldNum" sz="quarter" idx="19"/>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F966E5FE-3E15-4170-946A-E3B9C02AFEF8}" type="slidenum">
              <a:rPr lang="en-NZ" altLang="en-US"/>
              <a:pPr>
                <a:defRPr/>
              </a:pPr>
              <a:t>‹#›</a:t>
            </a:fld>
            <a:endParaRPr lang="en-NZ" altLang="en-US"/>
          </a:p>
        </p:txBody>
      </p:sp>
    </p:spTree>
    <p:extLst>
      <p:ext uri="{BB962C8B-B14F-4D97-AF65-F5344CB8AC3E}">
        <p14:creationId xmlns:p14="http://schemas.microsoft.com/office/powerpoint/2010/main" val="33100671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4)\RU_PPT Template-Grey Blank (1)_page-0003.jpg">
            <a:extLst>
              <a:ext uri="{FF2B5EF4-FFF2-40B4-BE49-F238E27FC236}">
                <a16:creationId xmlns:a16="http://schemas.microsoft.com/office/drawing/2014/main" id="{72E03435-EFF9-9323-BEA7-4FC2256BF52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icture Placeholder 2"/>
          <p:cNvSpPr>
            <a:spLocks noGrp="1"/>
          </p:cNvSpPr>
          <p:nvPr>
            <p:ph type="pic" sz="quarter" idx="15"/>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pPr lvl="0"/>
            <a:r>
              <a:rPr lang="en-US" noProof="0"/>
              <a:t>Click icon to add picture</a:t>
            </a:r>
            <a:endParaRPr lang="en-US" noProof="0" dirty="0"/>
          </a:p>
        </p:txBody>
      </p:sp>
      <p:sp>
        <p:nvSpPr>
          <p:cNvPr id="13" name="Text Placeholder 2"/>
          <p:cNvSpPr>
            <a:spLocks noGrp="1"/>
          </p:cNvSpPr>
          <p:nvPr>
            <p:ph type="body" sz="quarter" idx="17"/>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9" name="Title 1"/>
          <p:cNvSpPr>
            <a:spLocks noGrp="1"/>
          </p:cNvSpPr>
          <p:nvPr>
            <p:ph type="title"/>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3" name="Slide Number Placeholder 17">
            <a:extLst>
              <a:ext uri="{FF2B5EF4-FFF2-40B4-BE49-F238E27FC236}">
                <a16:creationId xmlns:a16="http://schemas.microsoft.com/office/drawing/2014/main" id="{44840EFE-249D-6EB6-7619-0BCBB0031F47}"/>
              </a:ext>
            </a:extLst>
          </p:cNvPr>
          <p:cNvSpPr>
            <a:spLocks noGrp="1"/>
          </p:cNvSpPr>
          <p:nvPr>
            <p:ph type="sldNum" sz="quarter" idx="18"/>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1DB2B736-DACD-49DA-896E-23C3177520D7}" type="slidenum">
              <a:rPr lang="en-NZ" altLang="en-US"/>
              <a:pPr>
                <a:defRPr/>
              </a:pPr>
              <a:t>‹#›</a:t>
            </a:fld>
            <a:endParaRPr lang="en-NZ" altLang="en-US"/>
          </a:p>
        </p:txBody>
      </p:sp>
    </p:spTree>
    <p:extLst>
      <p:ext uri="{BB962C8B-B14F-4D97-AF65-F5344CB8AC3E}">
        <p14:creationId xmlns:p14="http://schemas.microsoft.com/office/powerpoint/2010/main" val="2586492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3)\RU_PPT Template-White Blank (1)_page-0003.jpg">
            <a:extLst>
              <a:ext uri="{FF2B5EF4-FFF2-40B4-BE49-F238E27FC236}">
                <a16:creationId xmlns:a16="http://schemas.microsoft.com/office/drawing/2014/main" id="{EE817F77-9AF9-A452-935B-55E2E9C2F19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icture Placeholder 2"/>
          <p:cNvSpPr>
            <a:spLocks noGrp="1"/>
          </p:cNvSpPr>
          <p:nvPr>
            <p:ph type="pic" sz="quarter" idx="15"/>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pPr lvl="0"/>
            <a:r>
              <a:rPr lang="en-US" noProof="0"/>
              <a:t>Click icon to add picture</a:t>
            </a:r>
            <a:endParaRPr lang="en-US" noProof="0" dirty="0"/>
          </a:p>
        </p:txBody>
      </p:sp>
      <p:sp>
        <p:nvSpPr>
          <p:cNvPr id="15" name="Text Placeholder 2"/>
          <p:cNvSpPr>
            <a:spLocks noGrp="1"/>
          </p:cNvSpPr>
          <p:nvPr>
            <p:ph type="body" sz="quarter" idx="17"/>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16" name="Title 1"/>
          <p:cNvSpPr>
            <a:spLocks noGrp="1"/>
          </p:cNvSpPr>
          <p:nvPr>
            <p:ph type="title"/>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3" name="Slide Number Placeholder 17">
            <a:extLst>
              <a:ext uri="{FF2B5EF4-FFF2-40B4-BE49-F238E27FC236}">
                <a16:creationId xmlns:a16="http://schemas.microsoft.com/office/drawing/2014/main" id="{7B6BD1C2-7D57-DC16-5353-9CBDAB1F8B9D}"/>
              </a:ext>
            </a:extLst>
          </p:cNvPr>
          <p:cNvSpPr>
            <a:spLocks noGrp="1"/>
          </p:cNvSpPr>
          <p:nvPr>
            <p:ph type="sldNum" sz="quarter" idx="18"/>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79F44F43-CE55-43EA-BA2E-1F32EE4A9029}" type="slidenum">
              <a:rPr lang="en-NZ" altLang="en-US"/>
              <a:pPr>
                <a:defRPr/>
              </a:pPr>
              <a:t>‹#›</a:t>
            </a:fld>
            <a:endParaRPr lang="en-NZ" altLang="en-US"/>
          </a:p>
        </p:txBody>
      </p:sp>
    </p:spTree>
    <p:extLst>
      <p:ext uri="{BB962C8B-B14F-4D97-AF65-F5344CB8AC3E}">
        <p14:creationId xmlns:p14="http://schemas.microsoft.com/office/powerpoint/2010/main" val="29937711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3)\RU_PPT Template-White Blank (1)_page-0003.jpg">
            <a:extLst>
              <a:ext uri="{FF2B5EF4-FFF2-40B4-BE49-F238E27FC236}">
                <a16:creationId xmlns:a16="http://schemas.microsoft.com/office/drawing/2014/main" id="{1046898C-304F-69A9-B710-B8E03DEDBB3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Picture Placeholder 2"/>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pPr lvl="0"/>
            <a:endParaRPr lang="en-US" noProof="0"/>
          </a:p>
        </p:txBody>
      </p:sp>
      <p:sp>
        <p:nvSpPr>
          <p:cNvPr id="27" name="Picture Placeholder 2"/>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pPr lvl="0"/>
            <a:endParaRPr lang="en-US" noProof="0"/>
          </a:p>
        </p:txBody>
      </p:sp>
      <p:sp>
        <p:nvSpPr>
          <p:cNvPr id="17" name="Title 1"/>
          <p:cNvSpPr>
            <a:spLocks noGrp="1"/>
          </p:cNvSpPr>
          <p:nvPr>
            <p:ph type="title"/>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23" name="Text Placeholder 2"/>
          <p:cNvSpPr>
            <a:spLocks noGrp="1"/>
          </p:cNvSpPr>
          <p:nvPr>
            <p:ph type="body" sz="quarter" idx="17"/>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a:t>Click to edit Master text styles</a:t>
            </a:r>
          </a:p>
        </p:txBody>
      </p:sp>
      <p:sp>
        <p:nvSpPr>
          <p:cNvPr id="24" name="Text Placeholder 2"/>
          <p:cNvSpPr>
            <a:spLocks noGrp="1"/>
          </p:cNvSpPr>
          <p:nvPr>
            <p:ph type="body" sz="quarter" idx="18"/>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a:t>Click to edit Master text styles</a:t>
            </a:r>
          </a:p>
        </p:txBody>
      </p:sp>
      <p:sp>
        <p:nvSpPr>
          <p:cNvPr id="36" name="Text Placeholder 2"/>
          <p:cNvSpPr>
            <a:spLocks noGrp="1"/>
          </p:cNvSpPr>
          <p:nvPr>
            <p:ph type="body" sz="quarter" idx="19"/>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a:t>Click to edit Master text styles</a:t>
            </a:r>
          </a:p>
        </p:txBody>
      </p:sp>
      <p:sp>
        <p:nvSpPr>
          <p:cNvPr id="14" name="Text Placeholder 2"/>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pPr lvl="0"/>
            <a:endParaRPr lang="en-US" noProof="0" dirty="0"/>
          </a:p>
        </p:txBody>
      </p:sp>
      <p:sp>
        <p:nvSpPr>
          <p:cNvPr id="3" name="Slide Number Placeholder 17">
            <a:extLst>
              <a:ext uri="{FF2B5EF4-FFF2-40B4-BE49-F238E27FC236}">
                <a16:creationId xmlns:a16="http://schemas.microsoft.com/office/drawing/2014/main" id="{E2E92D88-B670-CF70-0899-AB5A4ED87B70}"/>
              </a:ext>
            </a:extLst>
          </p:cNvPr>
          <p:cNvSpPr>
            <a:spLocks noGrp="1"/>
          </p:cNvSpPr>
          <p:nvPr>
            <p:ph type="sldNum" sz="quarter" idx="25"/>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E1E21AE5-1989-4B7C-B9C4-E9BD8CF9FC41}" type="slidenum">
              <a:rPr lang="en-NZ" altLang="en-US"/>
              <a:pPr>
                <a:defRPr/>
              </a:pPr>
              <a:t>‹#›</a:t>
            </a:fld>
            <a:endParaRPr lang="en-NZ" altLang="en-US"/>
          </a:p>
        </p:txBody>
      </p:sp>
    </p:spTree>
    <p:extLst>
      <p:ext uri="{BB962C8B-B14F-4D97-AF65-F5344CB8AC3E}">
        <p14:creationId xmlns:p14="http://schemas.microsoft.com/office/powerpoint/2010/main" val="33382714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4)\RU_PPT Template-Grey Blank (1)_page-0003.jpg">
            <a:extLst>
              <a:ext uri="{FF2B5EF4-FFF2-40B4-BE49-F238E27FC236}">
                <a16:creationId xmlns:a16="http://schemas.microsoft.com/office/drawing/2014/main" id="{6A2752BF-6E4F-7D3C-B1A4-F9FCEC9B53B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Picture Placeholder 2"/>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pPr lvl="0"/>
            <a:endParaRPr lang="en-US" noProof="0"/>
          </a:p>
        </p:txBody>
      </p:sp>
      <p:sp>
        <p:nvSpPr>
          <p:cNvPr id="27" name="Picture Placeholder 2"/>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pPr lvl="0"/>
            <a:endParaRPr lang="en-US" noProof="0"/>
          </a:p>
        </p:txBody>
      </p:sp>
      <p:sp>
        <p:nvSpPr>
          <p:cNvPr id="17" name="Title 1"/>
          <p:cNvSpPr>
            <a:spLocks noGrp="1"/>
          </p:cNvSpPr>
          <p:nvPr>
            <p:ph type="title"/>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23" name="Text Placeholder 2"/>
          <p:cNvSpPr>
            <a:spLocks noGrp="1"/>
          </p:cNvSpPr>
          <p:nvPr>
            <p:ph type="body" sz="quarter" idx="17"/>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a:t>Click to edit Master text styles</a:t>
            </a:r>
          </a:p>
        </p:txBody>
      </p:sp>
      <p:sp>
        <p:nvSpPr>
          <p:cNvPr id="24" name="Text Placeholder 2"/>
          <p:cNvSpPr>
            <a:spLocks noGrp="1"/>
          </p:cNvSpPr>
          <p:nvPr>
            <p:ph type="body" sz="quarter" idx="18"/>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a:t>Click to edit Master text styles</a:t>
            </a:r>
          </a:p>
        </p:txBody>
      </p:sp>
      <p:sp>
        <p:nvSpPr>
          <p:cNvPr id="36" name="Text Placeholder 2"/>
          <p:cNvSpPr>
            <a:spLocks noGrp="1"/>
          </p:cNvSpPr>
          <p:nvPr>
            <p:ph type="body" sz="quarter" idx="19"/>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a:t>Click to edit Master text styles</a:t>
            </a:r>
          </a:p>
        </p:txBody>
      </p:sp>
      <p:sp>
        <p:nvSpPr>
          <p:cNvPr id="14" name="Text Placeholder 2"/>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pPr lvl="0"/>
            <a:endParaRPr lang="en-US" noProof="0" dirty="0"/>
          </a:p>
        </p:txBody>
      </p:sp>
      <p:sp>
        <p:nvSpPr>
          <p:cNvPr id="3" name="Slide Number Placeholder 17">
            <a:extLst>
              <a:ext uri="{FF2B5EF4-FFF2-40B4-BE49-F238E27FC236}">
                <a16:creationId xmlns:a16="http://schemas.microsoft.com/office/drawing/2014/main" id="{5FDE19A2-F62C-F493-3C7F-23B05E8E4C64}"/>
              </a:ext>
            </a:extLst>
          </p:cNvPr>
          <p:cNvSpPr>
            <a:spLocks noGrp="1"/>
          </p:cNvSpPr>
          <p:nvPr>
            <p:ph type="sldNum" sz="quarter" idx="25"/>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EF3776B9-E2C6-438E-8914-6AA78E0CC30A}" type="slidenum">
              <a:rPr lang="en-NZ" altLang="en-US"/>
              <a:pPr>
                <a:defRPr/>
              </a:pPr>
              <a:t>‹#›</a:t>
            </a:fld>
            <a:endParaRPr lang="en-NZ" altLang="en-US"/>
          </a:p>
        </p:txBody>
      </p:sp>
    </p:spTree>
    <p:extLst>
      <p:ext uri="{BB962C8B-B14F-4D97-AF65-F5344CB8AC3E}">
        <p14:creationId xmlns:p14="http://schemas.microsoft.com/office/powerpoint/2010/main" val="916938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4)\RU_PPT Template-Grey Blank (1)_page-0005.jpg">
            <a:extLst>
              <a:ext uri="{FF2B5EF4-FFF2-40B4-BE49-F238E27FC236}">
                <a16:creationId xmlns:a16="http://schemas.microsoft.com/office/drawing/2014/main" id="{F0827808-7A39-3DA2-73A4-F8FD7799468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8"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p:cNvSpPr>
            <a:spLocks noGrp="1"/>
          </p:cNvSpPr>
          <p:nvPr>
            <p:ph type="tbl" sz="quarter" idx="18"/>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pPr lvl="0"/>
            <a:r>
              <a:rPr lang="en-US" noProof="0"/>
              <a:t>Click icon to add table</a:t>
            </a:r>
            <a:endParaRPr lang="en-US" noProof="0" dirty="0"/>
          </a:p>
        </p:txBody>
      </p:sp>
      <p:sp>
        <p:nvSpPr>
          <p:cNvPr id="3" name="Slide Number Placeholder 17">
            <a:extLst>
              <a:ext uri="{FF2B5EF4-FFF2-40B4-BE49-F238E27FC236}">
                <a16:creationId xmlns:a16="http://schemas.microsoft.com/office/drawing/2014/main" id="{254F76A0-F845-E508-389A-910EF3C13B24}"/>
              </a:ext>
            </a:extLst>
          </p:cNvPr>
          <p:cNvSpPr>
            <a:spLocks noGrp="1"/>
          </p:cNvSpPr>
          <p:nvPr>
            <p:ph type="sldNum" sz="quarter" idx="19"/>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3AE1920B-87BE-4801-A293-4A992FB2A19B}" type="slidenum">
              <a:rPr lang="en-NZ" altLang="en-US"/>
              <a:pPr>
                <a:defRPr/>
              </a:pPr>
              <a:t>‹#›</a:t>
            </a:fld>
            <a:endParaRPr lang="en-NZ" altLang="en-US"/>
          </a:p>
        </p:txBody>
      </p:sp>
    </p:spTree>
    <p:extLst>
      <p:ext uri="{BB962C8B-B14F-4D97-AF65-F5344CB8AC3E}">
        <p14:creationId xmlns:p14="http://schemas.microsoft.com/office/powerpoint/2010/main" val="36316551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3)\RU_PPT Template-White Blank (1)_page-0005.jpg">
            <a:extLst>
              <a:ext uri="{FF2B5EF4-FFF2-40B4-BE49-F238E27FC236}">
                <a16:creationId xmlns:a16="http://schemas.microsoft.com/office/drawing/2014/main" id="{FD1ACCA1-63E7-D541-AEF8-D339ACA7743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8"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p:cNvSpPr>
            <a:spLocks noGrp="1"/>
          </p:cNvSpPr>
          <p:nvPr>
            <p:ph type="tbl" sz="quarter" idx="18"/>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pPr lvl="0"/>
            <a:r>
              <a:rPr lang="en-US" noProof="0"/>
              <a:t>Click icon to add table</a:t>
            </a:r>
            <a:endParaRPr lang="en-US" noProof="0" dirty="0"/>
          </a:p>
        </p:txBody>
      </p:sp>
      <p:sp>
        <p:nvSpPr>
          <p:cNvPr id="3" name="Slide Number Placeholder 17">
            <a:extLst>
              <a:ext uri="{FF2B5EF4-FFF2-40B4-BE49-F238E27FC236}">
                <a16:creationId xmlns:a16="http://schemas.microsoft.com/office/drawing/2014/main" id="{7F81C94A-8D7C-BD23-C5D6-C086B64EB033}"/>
              </a:ext>
            </a:extLst>
          </p:cNvPr>
          <p:cNvSpPr>
            <a:spLocks noGrp="1"/>
          </p:cNvSpPr>
          <p:nvPr>
            <p:ph type="sldNum" sz="quarter" idx="19"/>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9F91A073-A550-4BF3-8AA5-3EA89AA8138B}" type="slidenum">
              <a:rPr lang="en-NZ" altLang="en-US"/>
              <a:pPr>
                <a:defRPr/>
              </a:pPr>
              <a:t>‹#›</a:t>
            </a:fld>
            <a:endParaRPr lang="en-NZ" altLang="en-US"/>
          </a:p>
        </p:txBody>
      </p:sp>
    </p:spTree>
    <p:extLst>
      <p:ext uri="{BB962C8B-B14F-4D97-AF65-F5344CB8AC3E}">
        <p14:creationId xmlns:p14="http://schemas.microsoft.com/office/powerpoint/2010/main" val="279480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2" name="Picture 2" descr="C:\Users\Admin\Downloads\ilovepdf_pages-to-jpg (2)\RU_PPT Template-Grey Blank_page-0001.jpg">
            <a:extLst>
              <a:ext uri="{FF2B5EF4-FFF2-40B4-BE49-F238E27FC236}">
                <a16:creationId xmlns:a16="http://schemas.microsoft.com/office/drawing/2014/main" id="{98D74377-1B4F-5A22-DF70-AB3DF20229A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0">
            <a:extLst>
              <a:ext uri="{FF2B5EF4-FFF2-40B4-BE49-F238E27FC236}">
                <a16:creationId xmlns:a16="http://schemas.microsoft.com/office/drawing/2014/main" id="{B776C80C-C5E2-93B0-37E3-28BA94627224}"/>
              </a:ext>
            </a:extLst>
          </p:cNvPr>
          <p:cNvGrpSpPr>
            <a:grpSpLocks/>
          </p:cNvGrpSpPr>
          <p:nvPr userDrawn="1"/>
        </p:nvGrpSpPr>
        <p:grpSpPr bwMode="auto">
          <a:xfrm>
            <a:off x="9220200" y="304800"/>
            <a:ext cx="2601913" cy="1082675"/>
            <a:chOff x="10616154" y="97913"/>
            <a:chExt cx="3619726" cy="1349912"/>
          </a:xfrm>
        </p:grpSpPr>
        <p:pic>
          <p:nvPicPr>
            <p:cNvPr id="4" name="Picture 2" descr="NIRF — SAVEETHA SCHOOL OF MANAGEMENT">
              <a:extLst>
                <a:ext uri="{FF2B5EF4-FFF2-40B4-BE49-F238E27FC236}">
                  <a16:creationId xmlns:a16="http://schemas.microsoft.com/office/drawing/2014/main" id="{9ECD1B3B-6462-3B5F-F213-7C350D02FCF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27518" t="4378" r="28922" b="7150"/>
            <a:stretch>
              <a:fillRect/>
            </a:stretch>
          </p:blipFill>
          <p:spPr bwMode="auto">
            <a:xfrm>
              <a:off x="12122688" y="97913"/>
              <a:ext cx="843474" cy="592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harath University - Top University In India">
              <a:extLst>
                <a:ext uri="{FF2B5EF4-FFF2-40B4-BE49-F238E27FC236}">
                  <a16:creationId xmlns:a16="http://schemas.microsoft.com/office/drawing/2014/main" id="{C10B9D11-6A0A-49C7-C1DF-2933E883A2E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REDISAPP for Ratings - Eloit">
              <a:extLst>
                <a:ext uri="{FF2B5EF4-FFF2-40B4-BE49-F238E27FC236}">
                  <a16:creationId xmlns:a16="http://schemas.microsoft.com/office/drawing/2014/main" id="{521DAF9F-2128-7B96-9C3B-3FA79DDA5EC5}"/>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MHRD | Innovation Cell - Home">
              <a:extLst>
                <a:ext uri="{FF2B5EF4-FFF2-40B4-BE49-F238E27FC236}">
                  <a16:creationId xmlns:a16="http://schemas.microsoft.com/office/drawing/2014/main" id="{9A416356-627E-0794-6FB5-39FBC0DDC29C}"/>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Institution's Innovation Council | MHRD">
              <a:extLst>
                <a:ext uri="{FF2B5EF4-FFF2-40B4-BE49-F238E27FC236}">
                  <a16:creationId xmlns:a16="http://schemas.microsoft.com/office/drawing/2014/main" id="{DBABD5E4-6045-8B23-0898-7251CBD8028B}"/>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l="8879" t="20721" r="8879" b="24345"/>
            <a:stretch>
              <a:fillRect/>
            </a:stretch>
          </p:blipFill>
          <p:spPr bwMode="auto">
            <a:xfrm>
              <a:off x="12886182" y="774201"/>
              <a:ext cx="1349698" cy="637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Title 1"/>
          <p:cNvSpPr>
            <a:spLocks noGrp="1"/>
          </p:cNvSpPr>
          <p:nvPr>
            <p:ph type="title"/>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
        <p:nvSpPr>
          <p:cNvPr id="20" name="Text Placeholder 2"/>
          <p:cNvSpPr>
            <a:spLocks noGrp="1"/>
          </p:cNvSpPr>
          <p:nvPr>
            <p:ph type="body" sz="quarter" idx="10"/>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pPr lvl="0"/>
            <a:r>
              <a:rPr lang="en-US"/>
              <a:t>Click to edit Master text styles</a:t>
            </a:r>
          </a:p>
        </p:txBody>
      </p:sp>
    </p:spTree>
    <p:extLst>
      <p:ext uri="{BB962C8B-B14F-4D97-AF65-F5344CB8AC3E}">
        <p14:creationId xmlns:p14="http://schemas.microsoft.com/office/powerpoint/2010/main" val="36779551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4)\RU_PPT Template-Grey Blank (1)_page-0005.jpg">
            <a:extLst>
              <a:ext uri="{FF2B5EF4-FFF2-40B4-BE49-F238E27FC236}">
                <a16:creationId xmlns:a16="http://schemas.microsoft.com/office/drawing/2014/main" id="{C103E2E2-99E2-FB95-5360-BF8553D4313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hart Placeholder 4"/>
          <p:cNvSpPr>
            <a:spLocks noGrp="1"/>
          </p:cNvSpPr>
          <p:nvPr>
            <p:ph type="chart" sz="quarter" idx="19"/>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pPr lvl="0"/>
            <a:r>
              <a:rPr lang="en-US" noProof="0"/>
              <a:t>Click icon to add chart</a:t>
            </a:r>
            <a:endParaRPr lang="en-US" noProof="0" dirty="0"/>
          </a:p>
        </p:txBody>
      </p:sp>
      <p:sp>
        <p:nvSpPr>
          <p:cNvPr id="3"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p:cNvSpPr>
            <a:spLocks noGrp="1"/>
          </p:cNvSpPr>
          <p:nvPr>
            <p:ph type="title"/>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4" name="Slide Number Placeholder 17">
            <a:extLst>
              <a:ext uri="{FF2B5EF4-FFF2-40B4-BE49-F238E27FC236}">
                <a16:creationId xmlns:a16="http://schemas.microsoft.com/office/drawing/2014/main" id="{AA94BF23-311A-A7AC-9DB7-F6C3C9AD3735}"/>
              </a:ext>
            </a:extLst>
          </p:cNvPr>
          <p:cNvSpPr>
            <a:spLocks noGrp="1"/>
          </p:cNvSpPr>
          <p:nvPr>
            <p:ph type="sldNum" sz="quarter" idx="20"/>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CEA79AE0-E865-4CDB-8069-B3F8F53FD954}" type="slidenum">
              <a:rPr lang="en-NZ" altLang="en-US"/>
              <a:pPr>
                <a:defRPr/>
              </a:pPr>
              <a:t>‹#›</a:t>
            </a:fld>
            <a:endParaRPr lang="en-NZ" altLang="en-US"/>
          </a:p>
        </p:txBody>
      </p:sp>
    </p:spTree>
    <p:extLst>
      <p:ext uri="{BB962C8B-B14F-4D97-AF65-F5344CB8AC3E}">
        <p14:creationId xmlns:p14="http://schemas.microsoft.com/office/powerpoint/2010/main" val="20897940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3)\RU_PPT Template-White Blank (1)_page-0005.jpg">
            <a:extLst>
              <a:ext uri="{FF2B5EF4-FFF2-40B4-BE49-F238E27FC236}">
                <a16:creationId xmlns:a16="http://schemas.microsoft.com/office/drawing/2014/main" id="{048D64B1-5719-D939-41A0-C85A63F456E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hart Placeholder 4"/>
          <p:cNvSpPr>
            <a:spLocks noGrp="1"/>
          </p:cNvSpPr>
          <p:nvPr>
            <p:ph type="chart" sz="quarter" idx="19"/>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pPr lvl="0"/>
            <a:r>
              <a:rPr lang="en-US" noProof="0"/>
              <a:t>Click icon to add chart</a:t>
            </a:r>
            <a:endParaRPr lang="en-US" noProof="0" dirty="0"/>
          </a:p>
        </p:txBody>
      </p:sp>
      <p:sp>
        <p:nvSpPr>
          <p:cNvPr id="3"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p:cNvSpPr>
            <a:spLocks noGrp="1"/>
          </p:cNvSpPr>
          <p:nvPr>
            <p:ph type="title"/>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4" name="Slide Number Placeholder 17">
            <a:extLst>
              <a:ext uri="{FF2B5EF4-FFF2-40B4-BE49-F238E27FC236}">
                <a16:creationId xmlns:a16="http://schemas.microsoft.com/office/drawing/2014/main" id="{6374BCF5-8FD5-A1ED-CC53-B8EE82983BDD}"/>
              </a:ext>
            </a:extLst>
          </p:cNvPr>
          <p:cNvSpPr>
            <a:spLocks noGrp="1"/>
          </p:cNvSpPr>
          <p:nvPr>
            <p:ph type="sldNum" sz="quarter" idx="20"/>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F51BDD07-5626-4A8A-A057-5F97BB27C077}" type="slidenum">
              <a:rPr lang="en-NZ" altLang="en-US"/>
              <a:pPr>
                <a:defRPr/>
              </a:pPr>
              <a:t>‹#›</a:t>
            </a:fld>
            <a:endParaRPr lang="en-NZ" altLang="en-US"/>
          </a:p>
        </p:txBody>
      </p:sp>
    </p:spTree>
    <p:extLst>
      <p:ext uri="{BB962C8B-B14F-4D97-AF65-F5344CB8AC3E}">
        <p14:creationId xmlns:p14="http://schemas.microsoft.com/office/powerpoint/2010/main" val="2866289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4)\RU_PPT Template-Grey Blank (1)_page-0005.jpg">
            <a:extLst>
              <a:ext uri="{FF2B5EF4-FFF2-40B4-BE49-F238E27FC236}">
                <a16:creationId xmlns:a16="http://schemas.microsoft.com/office/drawing/2014/main" id="{123EB50E-2F0C-CD92-BB98-5AC321B89A0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hart Placeholder 4"/>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pPr lvl="0"/>
            <a:r>
              <a:rPr lang="en-US" noProof="0" dirty="0"/>
              <a:t>Click icon to add chart</a:t>
            </a:r>
          </a:p>
        </p:txBody>
      </p:sp>
      <p:sp>
        <p:nvSpPr>
          <p:cNvPr id="3" name="Text Placeholder 2"/>
          <p:cNvSpPr>
            <a:spLocks noGrp="1"/>
          </p:cNvSpPr>
          <p:nvPr>
            <p:ph type="body" sz="quarter" idx="17"/>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8" name="Title 1"/>
          <p:cNvSpPr>
            <a:spLocks noGrp="1"/>
          </p:cNvSpPr>
          <p:nvPr>
            <p:ph type="title"/>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4" name="Slide Number Placeholder 17">
            <a:extLst>
              <a:ext uri="{FF2B5EF4-FFF2-40B4-BE49-F238E27FC236}">
                <a16:creationId xmlns:a16="http://schemas.microsoft.com/office/drawing/2014/main" id="{74D7053D-A2E1-B657-D9C2-5A333A0CDB0D}"/>
              </a:ext>
            </a:extLst>
          </p:cNvPr>
          <p:cNvSpPr>
            <a:spLocks noGrp="1"/>
          </p:cNvSpPr>
          <p:nvPr>
            <p:ph type="sldNum" sz="quarter" idx="20"/>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7794616B-F4AF-4BBE-AAB1-015F0FE715C5}" type="slidenum">
              <a:rPr lang="en-NZ" altLang="en-US"/>
              <a:pPr>
                <a:defRPr/>
              </a:pPr>
              <a:t>‹#›</a:t>
            </a:fld>
            <a:endParaRPr lang="en-NZ" altLang="en-US"/>
          </a:p>
        </p:txBody>
      </p:sp>
    </p:spTree>
    <p:extLst>
      <p:ext uri="{BB962C8B-B14F-4D97-AF65-F5344CB8AC3E}">
        <p14:creationId xmlns:p14="http://schemas.microsoft.com/office/powerpoint/2010/main" val="8286259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3)\RU_PPT Template-White Blank (1)_page-0005.jpg">
            <a:extLst>
              <a:ext uri="{FF2B5EF4-FFF2-40B4-BE49-F238E27FC236}">
                <a16:creationId xmlns:a16="http://schemas.microsoft.com/office/drawing/2014/main" id="{D6532ACD-60ED-1C21-34A8-4335F93A35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hart Placeholder 4"/>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pPr lvl="0"/>
            <a:r>
              <a:rPr lang="en-US" noProof="0" dirty="0"/>
              <a:t>Click icon to add chart</a:t>
            </a:r>
          </a:p>
        </p:txBody>
      </p:sp>
      <p:sp>
        <p:nvSpPr>
          <p:cNvPr id="3" name="Text Placeholder 2"/>
          <p:cNvSpPr>
            <a:spLocks noGrp="1"/>
          </p:cNvSpPr>
          <p:nvPr>
            <p:ph type="body" sz="quarter" idx="17"/>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8" name="Title 1"/>
          <p:cNvSpPr>
            <a:spLocks noGrp="1"/>
          </p:cNvSpPr>
          <p:nvPr>
            <p:ph type="title"/>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4" name="Slide Number Placeholder 17">
            <a:extLst>
              <a:ext uri="{FF2B5EF4-FFF2-40B4-BE49-F238E27FC236}">
                <a16:creationId xmlns:a16="http://schemas.microsoft.com/office/drawing/2014/main" id="{4129F65D-B85E-7D25-D028-29B9D8DF5D15}"/>
              </a:ext>
            </a:extLst>
          </p:cNvPr>
          <p:cNvSpPr>
            <a:spLocks noGrp="1"/>
          </p:cNvSpPr>
          <p:nvPr>
            <p:ph type="sldNum" sz="quarter" idx="20"/>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ABEE6F61-C026-49EB-BA6A-F56BA5DDEAF2}" type="slidenum">
              <a:rPr lang="en-NZ" altLang="en-US"/>
              <a:pPr>
                <a:defRPr/>
              </a:pPr>
              <a:t>‹#›</a:t>
            </a:fld>
            <a:endParaRPr lang="en-NZ" altLang="en-US"/>
          </a:p>
        </p:txBody>
      </p:sp>
    </p:spTree>
    <p:extLst>
      <p:ext uri="{BB962C8B-B14F-4D97-AF65-F5344CB8AC3E}">
        <p14:creationId xmlns:p14="http://schemas.microsoft.com/office/powerpoint/2010/main" val="34449516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4)\RU_PPT Template-Grey Blank (1)_page-0005.jpg">
            <a:extLst>
              <a:ext uri="{FF2B5EF4-FFF2-40B4-BE49-F238E27FC236}">
                <a16:creationId xmlns:a16="http://schemas.microsoft.com/office/drawing/2014/main" id="{41075FFA-4883-C3A7-3B4E-075F967E28D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entagon 2">
            <a:extLst>
              <a:ext uri="{FF2B5EF4-FFF2-40B4-BE49-F238E27FC236}">
                <a16:creationId xmlns:a16="http://schemas.microsoft.com/office/drawing/2014/main" id="{E9C2C9DB-F44F-9E4E-4C75-3C0BBD791464}"/>
              </a:ext>
            </a:extLst>
          </p:cNvPr>
          <p:cNvSpPr/>
          <p:nvPr userDrawn="1"/>
        </p:nvSpPr>
        <p:spPr>
          <a:xfrm>
            <a:off x="808038" y="2636838"/>
            <a:ext cx="3816350" cy="1800225"/>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4" name="Freeform 3">
            <a:extLst>
              <a:ext uri="{FF2B5EF4-FFF2-40B4-BE49-F238E27FC236}">
                <a16:creationId xmlns:a16="http://schemas.microsoft.com/office/drawing/2014/main" id="{FED720DE-B783-E641-D53A-D31142C6B903}"/>
              </a:ext>
            </a:extLst>
          </p:cNvPr>
          <p:cNvSpPr/>
          <p:nvPr userDrawn="1"/>
        </p:nvSpPr>
        <p:spPr>
          <a:xfrm>
            <a:off x="4408488" y="2636838"/>
            <a:ext cx="3487737" cy="1800225"/>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6" name="Freeform 4">
            <a:extLst>
              <a:ext uri="{FF2B5EF4-FFF2-40B4-BE49-F238E27FC236}">
                <a16:creationId xmlns:a16="http://schemas.microsoft.com/office/drawing/2014/main" id="{696B1D30-7AB8-D607-7900-232B08F892AD}"/>
              </a:ext>
            </a:extLst>
          </p:cNvPr>
          <p:cNvSpPr/>
          <p:nvPr userDrawn="1"/>
        </p:nvSpPr>
        <p:spPr>
          <a:xfrm>
            <a:off x="7648575" y="2636838"/>
            <a:ext cx="3487738" cy="1800225"/>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1" name="Title 1"/>
          <p:cNvSpPr>
            <a:spLocks noGrp="1"/>
          </p:cNvSpPr>
          <p:nvPr>
            <p:ph type="title"/>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7" name="Text Placeholder 2"/>
          <p:cNvSpPr>
            <a:spLocks noGrp="1"/>
          </p:cNvSpPr>
          <p:nvPr>
            <p:ph type="body" sz="quarter" idx="17"/>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t>Click to edit Master text styles</a:t>
            </a:r>
          </a:p>
        </p:txBody>
      </p:sp>
      <p:sp>
        <p:nvSpPr>
          <p:cNvPr id="5" name="Text Placeholder 4"/>
          <p:cNvSpPr>
            <a:spLocks noGrp="1"/>
          </p:cNvSpPr>
          <p:nvPr>
            <p:ph type="body" sz="quarter" idx="18"/>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a:t>Click to edit Master text styles</a:t>
            </a:r>
          </a:p>
        </p:txBody>
      </p:sp>
      <p:sp>
        <p:nvSpPr>
          <p:cNvPr id="18" name="Text Placeholder 4"/>
          <p:cNvSpPr>
            <a:spLocks noGrp="1"/>
          </p:cNvSpPr>
          <p:nvPr>
            <p:ph type="body" sz="quarter" idx="19"/>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a:t>Click to edit Master text styles</a:t>
            </a:r>
          </a:p>
        </p:txBody>
      </p:sp>
      <p:sp>
        <p:nvSpPr>
          <p:cNvPr id="19" name="Text Placeholder 4"/>
          <p:cNvSpPr>
            <a:spLocks noGrp="1"/>
          </p:cNvSpPr>
          <p:nvPr>
            <p:ph type="body" sz="quarter" idx="20"/>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a:t>Click to edit Master text styles</a:t>
            </a:r>
          </a:p>
        </p:txBody>
      </p:sp>
      <p:sp>
        <p:nvSpPr>
          <p:cNvPr id="20" name="Text Placeholder 4"/>
          <p:cNvSpPr>
            <a:spLocks noGrp="1"/>
          </p:cNvSpPr>
          <p:nvPr>
            <p:ph type="body" sz="quarter" idx="2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23" name="Text Placeholder 4"/>
          <p:cNvSpPr>
            <a:spLocks noGrp="1"/>
          </p:cNvSpPr>
          <p:nvPr>
            <p:ph type="body" sz="quarter" idx="22"/>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24" name="Text Placeholder 4"/>
          <p:cNvSpPr>
            <a:spLocks noGrp="1"/>
          </p:cNvSpPr>
          <p:nvPr>
            <p:ph type="body" sz="quarter" idx="23"/>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8" name="Slide Number Placeholder 17">
            <a:extLst>
              <a:ext uri="{FF2B5EF4-FFF2-40B4-BE49-F238E27FC236}">
                <a16:creationId xmlns:a16="http://schemas.microsoft.com/office/drawing/2014/main" id="{67FA1B3D-B296-14F1-768C-C435D5F8E1D8}"/>
              </a:ext>
            </a:extLst>
          </p:cNvPr>
          <p:cNvSpPr>
            <a:spLocks noGrp="1"/>
          </p:cNvSpPr>
          <p:nvPr>
            <p:ph type="sldNum" sz="quarter" idx="24"/>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2B51C993-6914-4597-8247-A8719D0E8A5E}" type="slidenum">
              <a:rPr lang="en-NZ" altLang="en-US"/>
              <a:pPr>
                <a:defRPr/>
              </a:pPr>
              <a:t>‹#›</a:t>
            </a:fld>
            <a:endParaRPr lang="en-NZ" altLang="en-US"/>
          </a:p>
        </p:txBody>
      </p:sp>
    </p:spTree>
    <p:extLst>
      <p:ext uri="{BB962C8B-B14F-4D97-AF65-F5344CB8AC3E}">
        <p14:creationId xmlns:p14="http://schemas.microsoft.com/office/powerpoint/2010/main" val="26331755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3)\RU_PPT Template-White Blank (1)_page-0005.jpg">
            <a:extLst>
              <a:ext uri="{FF2B5EF4-FFF2-40B4-BE49-F238E27FC236}">
                <a16:creationId xmlns:a16="http://schemas.microsoft.com/office/drawing/2014/main" id="{7141F668-9CF5-DAA4-4E70-D9EE8801875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entagon 2">
            <a:extLst>
              <a:ext uri="{FF2B5EF4-FFF2-40B4-BE49-F238E27FC236}">
                <a16:creationId xmlns:a16="http://schemas.microsoft.com/office/drawing/2014/main" id="{03EC8677-7D98-2DE0-021C-940F13A26286}"/>
              </a:ext>
            </a:extLst>
          </p:cNvPr>
          <p:cNvSpPr/>
          <p:nvPr userDrawn="1"/>
        </p:nvSpPr>
        <p:spPr>
          <a:xfrm>
            <a:off x="808038" y="2636838"/>
            <a:ext cx="3816350" cy="1800225"/>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4" name="Freeform 3">
            <a:extLst>
              <a:ext uri="{FF2B5EF4-FFF2-40B4-BE49-F238E27FC236}">
                <a16:creationId xmlns:a16="http://schemas.microsoft.com/office/drawing/2014/main" id="{618AAAE5-3C93-B26E-D3AB-A76F38627DDD}"/>
              </a:ext>
            </a:extLst>
          </p:cNvPr>
          <p:cNvSpPr/>
          <p:nvPr userDrawn="1"/>
        </p:nvSpPr>
        <p:spPr>
          <a:xfrm>
            <a:off x="4408488" y="2636838"/>
            <a:ext cx="3487737" cy="1800225"/>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5" name="Freeform 4">
            <a:extLst>
              <a:ext uri="{FF2B5EF4-FFF2-40B4-BE49-F238E27FC236}">
                <a16:creationId xmlns:a16="http://schemas.microsoft.com/office/drawing/2014/main" id="{386D0E43-89A2-2F30-03C0-63EFBC50BFDC}"/>
              </a:ext>
            </a:extLst>
          </p:cNvPr>
          <p:cNvSpPr/>
          <p:nvPr userDrawn="1"/>
        </p:nvSpPr>
        <p:spPr>
          <a:xfrm>
            <a:off x="7648575" y="2636838"/>
            <a:ext cx="3487738" cy="1800225"/>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2" name="Title 1"/>
          <p:cNvSpPr>
            <a:spLocks noGrp="1"/>
          </p:cNvSpPr>
          <p:nvPr>
            <p:ph type="title"/>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15" name="Text Placeholder 4"/>
          <p:cNvSpPr>
            <a:spLocks noGrp="1"/>
          </p:cNvSpPr>
          <p:nvPr>
            <p:ph type="body" sz="quarter" idx="18"/>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a:t>Click to edit Master text styles</a:t>
            </a:r>
          </a:p>
        </p:txBody>
      </p:sp>
      <p:sp>
        <p:nvSpPr>
          <p:cNvPr id="16" name="Text Placeholder 4"/>
          <p:cNvSpPr>
            <a:spLocks noGrp="1"/>
          </p:cNvSpPr>
          <p:nvPr>
            <p:ph type="body" sz="quarter" idx="19"/>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a:t>Click to edit Master text styles</a:t>
            </a:r>
          </a:p>
        </p:txBody>
      </p:sp>
      <p:sp>
        <p:nvSpPr>
          <p:cNvPr id="17" name="Text Placeholder 4"/>
          <p:cNvSpPr>
            <a:spLocks noGrp="1"/>
          </p:cNvSpPr>
          <p:nvPr>
            <p:ph type="body" sz="quarter" idx="20"/>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a:t>Click to edit Master text styles</a:t>
            </a:r>
          </a:p>
        </p:txBody>
      </p:sp>
      <p:sp>
        <p:nvSpPr>
          <p:cNvPr id="18" name="Text Placeholder 4"/>
          <p:cNvSpPr>
            <a:spLocks noGrp="1"/>
          </p:cNvSpPr>
          <p:nvPr>
            <p:ph type="body" sz="quarter" idx="2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19" name="Text Placeholder 4"/>
          <p:cNvSpPr>
            <a:spLocks noGrp="1"/>
          </p:cNvSpPr>
          <p:nvPr>
            <p:ph type="body" sz="quarter" idx="22"/>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20" name="Text Placeholder 4"/>
          <p:cNvSpPr>
            <a:spLocks noGrp="1"/>
          </p:cNvSpPr>
          <p:nvPr>
            <p:ph type="body" sz="quarter" idx="23"/>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21" name="Text Placeholder 2"/>
          <p:cNvSpPr>
            <a:spLocks noGrp="1"/>
          </p:cNvSpPr>
          <p:nvPr>
            <p:ph type="body" sz="quarter" idx="17"/>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t>Click to edit Master text styles</a:t>
            </a:r>
          </a:p>
        </p:txBody>
      </p:sp>
      <p:sp>
        <p:nvSpPr>
          <p:cNvPr id="6" name="Slide Number Placeholder 17">
            <a:extLst>
              <a:ext uri="{FF2B5EF4-FFF2-40B4-BE49-F238E27FC236}">
                <a16:creationId xmlns:a16="http://schemas.microsoft.com/office/drawing/2014/main" id="{F756FB92-EA53-766E-8938-79A6DF70B4FB}"/>
              </a:ext>
            </a:extLst>
          </p:cNvPr>
          <p:cNvSpPr>
            <a:spLocks noGrp="1"/>
          </p:cNvSpPr>
          <p:nvPr>
            <p:ph type="sldNum" sz="quarter" idx="24"/>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EA11D069-F93E-4CB1-A1AA-3E83ED91D7DC}" type="slidenum">
              <a:rPr lang="en-NZ" altLang="en-US"/>
              <a:pPr>
                <a:defRPr/>
              </a:pPr>
              <a:t>‹#›</a:t>
            </a:fld>
            <a:endParaRPr lang="en-NZ" altLang="en-US"/>
          </a:p>
        </p:txBody>
      </p:sp>
    </p:spTree>
    <p:extLst>
      <p:ext uri="{BB962C8B-B14F-4D97-AF65-F5344CB8AC3E}">
        <p14:creationId xmlns:p14="http://schemas.microsoft.com/office/powerpoint/2010/main" val="15554885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2" name="Picture 1" descr="C:\Users\Admin\Downloads\ilovepdf_pages-to-jpg (3)\RU_PPT Template-White Blank (1)_page-0002.jpg">
            <a:extLst>
              <a:ext uri="{FF2B5EF4-FFF2-40B4-BE49-F238E27FC236}">
                <a16:creationId xmlns:a16="http://schemas.microsoft.com/office/drawing/2014/main" id="{4393092A-61C3-E227-62B7-7ACF59D7122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C:\Users\Admin\Downloads\ilovepdf_pages-to-jpg (3)\RU_PPT Template-White Blank (1)_page-0001.jpg">
            <a:extLst>
              <a:ext uri="{FF2B5EF4-FFF2-40B4-BE49-F238E27FC236}">
                <a16:creationId xmlns:a16="http://schemas.microsoft.com/office/drawing/2014/main" id="{3FEB2FFE-B0D4-D5EE-B943-8AFFEF3C7D5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6250" t="83342" b="3323"/>
          <a:stretch>
            <a:fillRect/>
          </a:stretch>
        </p:blipFill>
        <p:spPr bwMode="auto">
          <a:xfrm>
            <a:off x="2173288" y="5983288"/>
            <a:ext cx="99822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Tree>
    <p:extLst>
      <p:ext uri="{BB962C8B-B14F-4D97-AF65-F5344CB8AC3E}">
        <p14:creationId xmlns:p14="http://schemas.microsoft.com/office/powerpoint/2010/main" val="29404130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2" name="Picture 1" descr="C:\Users\Admin\Downloads\ilovepdf_pages-to-jpg (2)\RU_PPT Template-Grey Blank_page-0001.jpg">
            <a:extLst>
              <a:ext uri="{FF2B5EF4-FFF2-40B4-BE49-F238E27FC236}">
                <a16:creationId xmlns:a16="http://schemas.microsoft.com/office/drawing/2014/main" id="{12ED2B6C-4BA1-04B9-671F-011FA18E1DB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C:\Users\Admin\Downloads\ilovepdf_pages-to-jpg (2)\RU_PPT Template-Grey Blank_page-0001.jpg">
            <a:extLst>
              <a:ext uri="{FF2B5EF4-FFF2-40B4-BE49-F238E27FC236}">
                <a16:creationId xmlns:a16="http://schemas.microsoft.com/office/drawing/2014/main" id="{E31D1665-2119-BFB4-B9B5-D25C5FB807B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t="69444" b="16667"/>
          <a:stretch>
            <a:fillRect/>
          </a:stretch>
        </p:blipFill>
        <p:spPr bwMode="auto">
          <a:xfrm>
            <a:off x="228600" y="1752600"/>
            <a:ext cx="5486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Tree>
    <p:extLst>
      <p:ext uri="{BB962C8B-B14F-4D97-AF65-F5344CB8AC3E}">
        <p14:creationId xmlns:p14="http://schemas.microsoft.com/office/powerpoint/2010/main" val="3504733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2" name="Picture 1" descr="C:\Users\Admin\Downloads\FAI_7881_HDR_edit.jpg">
            <a:extLst>
              <a:ext uri="{FF2B5EF4-FFF2-40B4-BE49-F238E27FC236}">
                <a16:creationId xmlns:a16="http://schemas.microsoft.com/office/drawing/2014/main" id="{95F67562-0919-9D6E-457F-DC125A86D8B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871" b="11452"/>
          <a:stretch>
            <a:fillRect/>
          </a:stretch>
        </p:blipFill>
        <p:spPr bwMode="auto">
          <a:xfrm>
            <a:off x="-15875" y="-15875"/>
            <a:ext cx="12245975" cy="689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AA989F2E-805B-3E79-6769-8CCBD63B831E}"/>
              </a:ext>
            </a:extLst>
          </p:cNvPr>
          <p:cNvSpPr/>
          <p:nvPr userDrawn="1"/>
        </p:nvSpPr>
        <p:spPr>
          <a:xfrm>
            <a:off x="-26988" y="-26988"/>
            <a:ext cx="12218988" cy="6884988"/>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anchor="ctr"/>
          <a:lstStyle/>
          <a:p>
            <a:pPr algn="ctr" eaLnBrk="1" fontAlgn="auto" hangingPunct="1">
              <a:spcBef>
                <a:spcPts val="0"/>
              </a:spcBef>
              <a:spcAft>
                <a:spcPts val="0"/>
              </a:spcAft>
              <a:defRPr/>
            </a:pPr>
            <a:endParaRPr lang="en-US"/>
          </a:p>
        </p:txBody>
      </p:sp>
      <p:pic>
        <p:nvPicPr>
          <p:cNvPr id="4" name="Picture 3" descr="C:\Users\Admin\Downloads\1-05.png">
            <a:extLst>
              <a:ext uri="{FF2B5EF4-FFF2-40B4-BE49-F238E27FC236}">
                <a16:creationId xmlns:a16="http://schemas.microsoft.com/office/drawing/2014/main" id="{BEEE5FFD-A70A-670B-A33A-4C9DC34DB52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90000" y="0"/>
            <a:ext cx="30638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Tree>
    <p:extLst>
      <p:ext uri="{BB962C8B-B14F-4D97-AF65-F5344CB8AC3E}">
        <p14:creationId xmlns:p14="http://schemas.microsoft.com/office/powerpoint/2010/main" val="25052989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FE6A5E-E254-E6D6-38DA-F363BB8F4CB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5938" y="6384925"/>
            <a:ext cx="811212"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C:\Users\Admin\Downloads\ilovepdf_pages-to-jpg (3)\RU_PPT Template-White Blank (1)_page-0001.jpg">
            <a:extLst>
              <a:ext uri="{FF2B5EF4-FFF2-40B4-BE49-F238E27FC236}">
                <a16:creationId xmlns:a16="http://schemas.microsoft.com/office/drawing/2014/main" id="{11B729F8-D9B0-6665-C397-22F5088EF15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6250" t="83342" b="3323"/>
          <a:stretch>
            <a:fillRect/>
          </a:stretch>
        </p:blipFill>
        <p:spPr bwMode="auto">
          <a:xfrm>
            <a:off x="725488" y="5867400"/>
            <a:ext cx="11430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
        <p:nvSpPr>
          <p:cNvPr id="7" name="Picture Placeholder 2"/>
          <p:cNvSpPr>
            <a:spLocks noGrp="1"/>
          </p:cNvSpPr>
          <p:nvPr>
            <p:ph type="pic" sz="quarter" idx="15"/>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4931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2" name="Picture 2" descr="C:\Users\Admin\Downloads\ilovepdf_pages-to-jpg (2)\RU_PPT Template-Grey Blank_page-0001.jpg">
            <a:extLst>
              <a:ext uri="{FF2B5EF4-FFF2-40B4-BE49-F238E27FC236}">
                <a16:creationId xmlns:a16="http://schemas.microsoft.com/office/drawing/2014/main" id="{183F2695-6A94-3BED-C6B8-E68A705DF6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
        <p:nvSpPr>
          <p:cNvPr id="16" name="Text Placeholder 2"/>
          <p:cNvSpPr>
            <a:spLocks noGrp="1"/>
          </p:cNvSpPr>
          <p:nvPr>
            <p:ph type="body" sz="quarter" idx="10"/>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pPr lvl="0"/>
            <a:r>
              <a:rPr lang="en-US"/>
              <a:t>Click to edit Master text styles</a:t>
            </a:r>
          </a:p>
        </p:txBody>
      </p:sp>
    </p:spTree>
    <p:extLst>
      <p:ext uri="{BB962C8B-B14F-4D97-AF65-F5344CB8AC3E}">
        <p14:creationId xmlns:p14="http://schemas.microsoft.com/office/powerpoint/2010/main" val="99538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pic>
        <p:nvPicPr>
          <p:cNvPr id="2" name="Picture 2" descr="C:\Users\Admin\Downloads\REVA LOGO2.png">
            <a:extLst>
              <a:ext uri="{FF2B5EF4-FFF2-40B4-BE49-F238E27FC236}">
                <a16:creationId xmlns:a16="http://schemas.microsoft.com/office/drawing/2014/main" id="{B4BA2B16-8C5F-E423-FAFF-DC89C31102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063" y="1857375"/>
            <a:ext cx="35814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pPr lvl="0"/>
            <a:r>
              <a:rPr lang="en-US" noProof="0"/>
              <a:t>Click icon to add picture</a:t>
            </a:r>
            <a:endParaRPr lang="en-US" noProof="0" dirty="0"/>
          </a:p>
        </p:txBody>
      </p:sp>
      <p:sp>
        <p:nvSpPr>
          <p:cNvPr id="12" name="Title 1"/>
          <p:cNvSpPr>
            <a:spLocks noGrp="1"/>
          </p:cNvSpPr>
          <p:nvPr>
            <p:ph type="title"/>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US"/>
              <a:t>Click to edit Master title style</a:t>
            </a:r>
            <a:endParaRPr lang="en-NZ" dirty="0"/>
          </a:p>
        </p:txBody>
      </p:sp>
      <p:sp>
        <p:nvSpPr>
          <p:cNvPr id="13" name="Text Placeholder 2"/>
          <p:cNvSpPr>
            <a:spLocks noGrp="1"/>
          </p:cNvSpPr>
          <p:nvPr>
            <p:ph type="body" sz="quarter" idx="10"/>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pPr lvl="0"/>
            <a:r>
              <a:rPr lang="en-US"/>
              <a:t>Click to edit Master text styles</a:t>
            </a:r>
          </a:p>
        </p:txBody>
      </p:sp>
    </p:spTree>
    <p:extLst>
      <p:ext uri="{BB962C8B-B14F-4D97-AF65-F5344CB8AC3E}">
        <p14:creationId xmlns:p14="http://schemas.microsoft.com/office/powerpoint/2010/main" val="169306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genda White">
    <p:bg bwMode="gray">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34C28E-032C-19F1-AC62-0E72EB13EC8D}"/>
              </a:ext>
            </a:extLst>
          </p:cNvPr>
          <p:cNvSpPr>
            <a:spLocks noChangeArrowheads="1"/>
          </p:cNvSpPr>
          <p:nvPr userDrawn="1"/>
        </p:nvSpPr>
        <p:spPr bwMode="auto">
          <a:xfrm>
            <a:off x="0" y="0"/>
            <a:ext cx="12192000" cy="6858000"/>
          </a:xfrm>
          <a:prstGeom prst="rect">
            <a:avLst/>
          </a:prstGeom>
          <a:solidFill>
            <a:schemeClr val="bg1">
              <a:alpha val="49019"/>
            </a:schemeClr>
          </a:solidFill>
          <a:ln w="38100" algn="ctr">
            <a:solidFill>
              <a:srgbClr val="FFC000"/>
            </a:solidFill>
            <a:round/>
            <a:headEnd/>
            <a:tailEnd/>
          </a:ln>
        </p:spPr>
        <p:txBody>
          <a:bodyPr lIns="76197" tIns="38098" rIns="76197" bIns="38098"/>
          <a:lstStyle>
            <a:lvl1pPr defTabSz="760413">
              <a:defRPr>
                <a:solidFill>
                  <a:schemeClr val="tx1"/>
                </a:solidFill>
                <a:latin typeface="Arial" panose="020B0604020202020204" pitchFamily="34" charset="0"/>
                <a:ea typeface="レクサスロダン Pro L"/>
                <a:cs typeface="レクサスロダン Pro L"/>
              </a:defRPr>
            </a:lvl1pPr>
            <a:lvl2pPr marL="742950" indent="-285750" defTabSz="760413">
              <a:defRPr>
                <a:solidFill>
                  <a:schemeClr val="tx1"/>
                </a:solidFill>
                <a:latin typeface="Arial" panose="020B0604020202020204" pitchFamily="34" charset="0"/>
                <a:ea typeface="レクサスロダン Pro L"/>
                <a:cs typeface="レクサスロダン Pro L"/>
              </a:defRPr>
            </a:lvl2pPr>
            <a:lvl3pPr marL="1143000" indent="-228600" defTabSz="760413">
              <a:defRPr>
                <a:solidFill>
                  <a:schemeClr val="tx1"/>
                </a:solidFill>
                <a:latin typeface="Arial" panose="020B0604020202020204" pitchFamily="34" charset="0"/>
                <a:ea typeface="レクサスロダン Pro L"/>
                <a:cs typeface="レクサスロダン Pro L"/>
              </a:defRPr>
            </a:lvl3pPr>
            <a:lvl4pPr marL="1600200" indent="-228600" defTabSz="760413">
              <a:defRPr>
                <a:solidFill>
                  <a:schemeClr val="tx1"/>
                </a:solidFill>
                <a:latin typeface="Arial" panose="020B0604020202020204" pitchFamily="34" charset="0"/>
                <a:ea typeface="レクサスロダン Pro L"/>
                <a:cs typeface="レクサスロダン Pro L"/>
              </a:defRPr>
            </a:lvl4pPr>
            <a:lvl5pPr marL="2057400" indent="-228600" defTabSz="760413">
              <a:defRPr>
                <a:solidFill>
                  <a:schemeClr val="tx1"/>
                </a:solidFill>
                <a:latin typeface="Arial" panose="020B0604020202020204" pitchFamily="34" charset="0"/>
                <a:ea typeface="レクサスロダン Pro L"/>
                <a:cs typeface="レクサスロダン Pro L"/>
              </a:defRPr>
            </a:lvl5pPr>
            <a:lvl6pPr marL="2514600" indent="-228600" defTabSz="760413"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6pPr>
            <a:lvl7pPr marL="2971800" indent="-228600" defTabSz="760413"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7pPr>
            <a:lvl8pPr marL="3429000" indent="-228600" defTabSz="760413"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8pPr>
            <a:lvl9pPr marL="3886200" indent="-228600" defTabSz="760413" eaLnBrk="0" fontAlgn="base" hangingPunct="0">
              <a:spcBef>
                <a:spcPct val="0"/>
              </a:spcBef>
              <a:spcAft>
                <a:spcPct val="0"/>
              </a:spcAft>
              <a:defRPr>
                <a:solidFill>
                  <a:schemeClr val="tx1"/>
                </a:solidFill>
                <a:latin typeface="Arial" panose="020B0604020202020204" pitchFamily="34" charset="0"/>
                <a:ea typeface="レクサスロダン Pro L"/>
                <a:cs typeface="レクサスロダン Pro L"/>
              </a:defRPr>
            </a:lvl9pPr>
          </a:lstStyle>
          <a:p>
            <a:pPr>
              <a:defRPr/>
            </a:pPr>
            <a:endParaRPr lang="en-US" altLang="en-US" sz="2000">
              <a:latin typeface="Times" panose="02020603050405020304" pitchFamily="18" charset="0"/>
              <a:cs typeface="Arial" panose="020B0604020202020204" pitchFamily="34" charset="0"/>
            </a:endParaRPr>
          </a:p>
        </p:txBody>
      </p:sp>
      <p:sp>
        <p:nvSpPr>
          <p:cNvPr id="3" name="Rectangle 2">
            <a:extLst>
              <a:ext uri="{FF2B5EF4-FFF2-40B4-BE49-F238E27FC236}">
                <a16:creationId xmlns:a16="http://schemas.microsoft.com/office/drawing/2014/main" id="{218A6FAD-9DCF-DBE3-1006-BEB0E9CDF9B4}"/>
              </a:ext>
            </a:extLst>
          </p:cNvPr>
          <p:cNvSpPr/>
          <p:nvPr userDrawn="1"/>
        </p:nvSpPr>
        <p:spPr>
          <a:xfrm>
            <a:off x="515938" y="395288"/>
            <a:ext cx="84137" cy="841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defTabSz="1088311" fontAlgn="auto">
              <a:spcBef>
                <a:spcPts val="0"/>
              </a:spcBef>
              <a:spcAft>
                <a:spcPts val="0"/>
              </a:spcAft>
              <a:defRPr/>
            </a:pPr>
            <a:endParaRPr lang="en-US" dirty="0">
              <a:latin typeface="Roboto Medium" pitchFamily="2" charset="0"/>
              <a:ea typeface="Roboto Medium" pitchFamily="2" charset="0"/>
            </a:endParaRPr>
          </a:p>
        </p:txBody>
      </p:sp>
      <p:pic>
        <p:nvPicPr>
          <p:cNvPr id="4" name="Picture 2" descr="C:\Users\Admin\Downloads\Logo-01.png">
            <a:extLst>
              <a:ext uri="{FF2B5EF4-FFF2-40B4-BE49-F238E27FC236}">
                <a16:creationId xmlns:a16="http://schemas.microsoft.com/office/drawing/2014/main" id="{871F60E2-43A4-5ABC-C778-99BCE49D644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72726"/>
          <a:stretch>
            <a:fillRect/>
          </a:stretch>
        </p:blipFill>
        <p:spPr bwMode="auto">
          <a:xfrm>
            <a:off x="381000" y="5378450"/>
            <a:ext cx="80962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bwMode="gray">
          <a:xfrm>
            <a:off x="695401" y="395786"/>
            <a:ext cx="6211927" cy="838202"/>
          </a:xfrm>
          <a:prstGeom prst="rect">
            <a:avLst/>
          </a:prstGeom>
        </p:spPr>
        <p:txBody>
          <a:bodyPr lIns="91436" tIns="45718" rIns="91436" bIns="45718" anchor="ctr" anchorCtr="0">
            <a:noAutofit/>
          </a:bodyPr>
          <a:lstStyle>
            <a:lvl1pPr algn="l">
              <a:defRPr sz="2800" cap="all" spc="0" baseline="0">
                <a:solidFill>
                  <a:schemeClr val="tx1"/>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11" name="Text Placeholder 2"/>
          <p:cNvSpPr>
            <a:spLocks noGrp="1"/>
          </p:cNvSpPr>
          <p:nvPr>
            <p:ph type="body" sz="quarter" idx="17"/>
          </p:nvPr>
        </p:nvSpPr>
        <p:spPr>
          <a:xfrm>
            <a:off x="695401" y="1773936"/>
            <a:ext cx="10801201" cy="4320480"/>
          </a:xfrm>
          <a:prstGeom prst="rect">
            <a:avLst/>
          </a:prstGeom>
        </p:spPr>
        <p:txBody>
          <a:bodyPr lIns="91436" tIns="45718" rIns="91436" bIns="45718"/>
          <a:lstStyle>
            <a:lvl1pPr marL="457182" indent="-457182" algn="l">
              <a:spcBef>
                <a:spcPts val="0"/>
              </a:spcBef>
              <a:spcAft>
                <a:spcPts val="1400"/>
              </a:spcAft>
              <a:buFont typeface="+mj-lt"/>
              <a:buAutoNum type="arabicPeriod"/>
              <a:defRPr sz="2400">
                <a:solidFill>
                  <a:schemeClr val="tx1"/>
                </a:solidFill>
                <a:latin typeface="Roboto Medium" pitchFamily="2" charset="0"/>
                <a:ea typeface="Roboto Medium" pitchFamily="2" charset="0"/>
                <a:cs typeface="Roboto Medium" pitchFamily="2" charset="0"/>
              </a:defRPr>
            </a:lvl1pPr>
            <a:lvl2pPr marL="700060" indent="-457182" algn="l">
              <a:spcBef>
                <a:spcPts val="0"/>
              </a:spcBef>
              <a:spcAft>
                <a:spcPts val="1400"/>
              </a:spcAft>
              <a:buFont typeface="+mj-lt"/>
              <a:buAutoNum type="arabicPeriod"/>
              <a:tabLst/>
              <a:defRPr sz="2400">
                <a:solidFill>
                  <a:schemeClr val="tx1"/>
                </a:solidFill>
                <a:latin typeface="Roboto Medium" pitchFamily="2" charset="0"/>
                <a:ea typeface="Roboto Medium" pitchFamily="2" charset="0"/>
                <a:cs typeface="Roboto Medium" pitchFamily="2" charset="0"/>
              </a:defRPr>
            </a:lvl2pPr>
            <a:lvl3pPr marL="593701" indent="0">
              <a:spcBef>
                <a:spcPts val="0"/>
              </a:spcBef>
              <a:spcAft>
                <a:spcPts val="1400"/>
              </a:spcAft>
              <a:buNone/>
              <a:tabLst/>
              <a:defRPr sz="2000">
                <a:solidFill>
                  <a:schemeClr val="bg1"/>
                </a:solidFill>
              </a:defRPr>
            </a:lvl3pPr>
            <a:lvl4pPr marL="890553" indent="0">
              <a:spcBef>
                <a:spcPts val="0"/>
              </a:spcBef>
              <a:spcAft>
                <a:spcPts val="1400"/>
              </a:spcAft>
              <a:buNone/>
              <a:tabLst/>
              <a:defRPr sz="1800">
                <a:solidFill>
                  <a:schemeClr val="bg1"/>
                </a:solidFill>
              </a:defRPr>
            </a:lvl4pPr>
            <a:lvl5pPr marL="1093743"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315711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1257F6C-1CF0-BCEF-D64D-2E577EB6776F}"/>
              </a:ext>
            </a:extLst>
          </p:cNvPr>
          <p:cNvSpPr>
            <a:spLocks noGrp="1"/>
          </p:cNvSpPr>
          <p:nvPr>
            <p:ph type="dt" sz="half" idx="10"/>
          </p:nvPr>
        </p:nvSpPr>
        <p:spPr>
          <a:xfrm>
            <a:off x="0" y="0"/>
            <a:ext cx="0" cy="0"/>
          </a:xfrm>
        </p:spPr>
        <p:txBody>
          <a:bodyPr/>
          <a:lstStyle>
            <a:lvl1pPr>
              <a:defRPr/>
            </a:lvl1pPr>
          </a:lstStyle>
          <a:p>
            <a:pPr>
              <a:defRPr/>
            </a:pPr>
            <a:fld id="{3524F94C-CB6A-4ADA-AF3D-4F5C869E50D3}" type="datetimeFigureOut">
              <a:rPr lang="en-US"/>
              <a:pPr>
                <a:defRPr/>
              </a:pPr>
              <a:t>2/9/2023</a:t>
            </a:fld>
            <a:endParaRPr lang="en-US"/>
          </a:p>
        </p:txBody>
      </p:sp>
      <p:sp>
        <p:nvSpPr>
          <p:cNvPr id="5" name="Footer Placeholder 4">
            <a:extLst>
              <a:ext uri="{FF2B5EF4-FFF2-40B4-BE49-F238E27FC236}">
                <a16:creationId xmlns:a16="http://schemas.microsoft.com/office/drawing/2014/main" id="{E8FB83ED-449A-023E-4BD6-D7BBE5E2C62E}"/>
              </a:ext>
            </a:extLst>
          </p:cNvPr>
          <p:cNvSpPr>
            <a:spLocks noGrp="1"/>
          </p:cNvSpPr>
          <p:nvPr>
            <p:ph type="ftr" sz="quarter" idx="11"/>
          </p:nvPr>
        </p:nvSpPr>
        <p:spPr>
          <a:xfrm>
            <a:off x="0" y="0"/>
            <a:ext cx="0" cy="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135404D-D3A6-C0B1-0EBA-838F52236BA0}"/>
              </a:ext>
            </a:extLst>
          </p:cNvPr>
          <p:cNvSpPr>
            <a:spLocks noGrp="1"/>
          </p:cNvSpPr>
          <p:nvPr>
            <p:ph type="sldNum" sz="quarter" idx="12"/>
          </p:nvPr>
        </p:nvSpPr>
        <p:spPr>
          <a:xfrm>
            <a:off x="0" y="0"/>
            <a:ext cx="0" cy="0"/>
          </a:xfrm>
        </p:spPr>
        <p:txBody>
          <a:bodyPr/>
          <a:lstStyle>
            <a:lvl1pPr>
              <a:defRPr/>
            </a:lvl1pPr>
          </a:lstStyle>
          <a:p>
            <a:pPr>
              <a:defRPr/>
            </a:pPr>
            <a:fld id="{B55609EF-473C-4167-A4D5-3D2D72EB3162}" type="slidenum">
              <a:rPr lang="en-US"/>
              <a:pPr>
                <a:defRPr/>
              </a:pPr>
              <a:t>‹#›</a:t>
            </a:fld>
            <a:endParaRPr lang="en-US"/>
          </a:p>
        </p:txBody>
      </p:sp>
    </p:spTree>
    <p:extLst>
      <p:ext uri="{BB962C8B-B14F-4D97-AF65-F5344CB8AC3E}">
        <p14:creationId xmlns:p14="http://schemas.microsoft.com/office/powerpoint/2010/main" val="32926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131A-28D0-7C0C-F89D-6264EA4DD4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FF0738-F867-C6C4-5924-37A343463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3E99F8-5E65-D87C-FE10-C220C2808307}"/>
              </a:ext>
            </a:extLst>
          </p:cNvPr>
          <p:cNvSpPr>
            <a:spLocks noGrp="1"/>
          </p:cNvSpPr>
          <p:nvPr>
            <p:ph type="dt" sz="half" idx="10"/>
          </p:nvPr>
        </p:nvSpPr>
        <p:spPr/>
        <p:txBody>
          <a:bodyPr/>
          <a:lstStyle/>
          <a:p>
            <a:fld id="{0D485AF2-64E4-4352-A398-920E56F2928B}" type="datetimeFigureOut">
              <a:rPr lang="en-IN" smtClean="0"/>
              <a:t>09-02-2023</a:t>
            </a:fld>
            <a:endParaRPr lang="en-IN"/>
          </a:p>
        </p:txBody>
      </p:sp>
      <p:sp>
        <p:nvSpPr>
          <p:cNvPr id="5" name="Footer Placeholder 4">
            <a:extLst>
              <a:ext uri="{FF2B5EF4-FFF2-40B4-BE49-F238E27FC236}">
                <a16:creationId xmlns:a16="http://schemas.microsoft.com/office/drawing/2014/main" id="{86F2A1EE-C0B8-41D0-F262-A103868E72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F3B068-DFA9-3DB7-1BFC-DF10AA210488}"/>
              </a:ext>
            </a:extLst>
          </p:cNvPr>
          <p:cNvSpPr>
            <a:spLocks noGrp="1"/>
          </p:cNvSpPr>
          <p:nvPr>
            <p:ph type="sldNum" sz="quarter" idx="12"/>
          </p:nvPr>
        </p:nvSpPr>
        <p:spPr/>
        <p:txBody>
          <a:bodyPr/>
          <a:lstStyle/>
          <a:p>
            <a:fld id="{9C575AF7-02FD-413C-B548-58541392E1E9}" type="slidenum">
              <a:rPr lang="en-IN" smtClean="0"/>
              <a:t>‹#›</a:t>
            </a:fld>
            <a:endParaRPr lang="en-IN"/>
          </a:p>
        </p:txBody>
      </p:sp>
    </p:spTree>
    <p:extLst>
      <p:ext uri="{BB962C8B-B14F-4D97-AF65-F5344CB8AC3E}">
        <p14:creationId xmlns:p14="http://schemas.microsoft.com/office/powerpoint/2010/main" val="23018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2" name="Picture 2" descr="C:\Users\Admin\Downloads\ilovepdf_pages-to-jpg (4)\RU_PPT Template-Grey Blank (1)_page-0003.jpg">
            <a:extLst>
              <a:ext uri="{FF2B5EF4-FFF2-40B4-BE49-F238E27FC236}">
                <a16:creationId xmlns:a16="http://schemas.microsoft.com/office/drawing/2014/main" id="{32A74456-DD28-9A8E-1AD5-B9AE1AC21D5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p:cNvSpPr>
            <a:spLocks noGrp="1"/>
          </p:cNvSpPr>
          <p:nvPr>
            <p:ph type="title"/>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Click to edit Master title style</a:t>
            </a:r>
            <a:endParaRPr lang="en-US" dirty="0"/>
          </a:p>
        </p:txBody>
      </p:sp>
      <p:sp>
        <p:nvSpPr>
          <p:cNvPr id="4" name="Slide Number Placeholder 17">
            <a:extLst>
              <a:ext uri="{FF2B5EF4-FFF2-40B4-BE49-F238E27FC236}">
                <a16:creationId xmlns:a16="http://schemas.microsoft.com/office/drawing/2014/main" id="{726BB2C2-7106-D829-276D-D749B0EB552B}"/>
              </a:ext>
            </a:extLst>
          </p:cNvPr>
          <p:cNvSpPr>
            <a:spLocks noGrp="1"/>
          </p:cNvSpPr>
          <p:nvPr>
            <p:ph type="sldNum" sz="quarter" idx="18"/>
          </p:nvPr>
        </p:nvSpPr>
        <p:spPr bwMode="gray">
          <a:xfrm>
            <a:off x="11366500" y="6096000"/>
            <a:ext cx="59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a:latin typeface="Roboto Medium" panose="020B0604020202020204" pitchFamily="2" charset="0"/>
              </a:defRPr>
            </a:lvl1pPr>
          </a:lstStyle>
          <a:p>
            <a:pPr>
              <a:defRPr/>
            </a:pPr>
            <a:fld id="{79533280-6683-465B-9BB2-17AD3D370DAA}" type="slidenum">
              <a:rPr lang="en-NZ" altLang="en-US"/>
              <a:pPr>
                <a:defRPr/>
              </a:pPr>
              <a:t>‹#›</a:t>
            </a:fld>
            <a:endParaRPr lang="en-NZ" altLang="en-US"/>
          </a:p>
        </p:txBody>
      </p:sp>
    </p:spTree>
    <p:extLst>
      <p:ext uri="{BB962C8B-B14F-4D97-AF65-F5344CB8AC3E}">
        <p14:creationId xmlns:p14="http://schemas.microsoft.com/office/powerpoint/2010/main" val="42231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theme" Target="../theme/theme4.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5.xml"/><Relationship Id="rId4" Type="http://schemas.openxmlformats.org/officeDocument/2006/relationships/slideLayout" Target="../slideLayouts/slideLayout23.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6.xml"/><Relationship Id="rId4"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theme" Target="../theme/theme7.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5" Type="http://schemas.openxmlformats.org/officeDocument/2006/relationships/theme" Target="../theme/theme9.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7483" r:id="rId1"/>
    <p:sldLayoutId id="2147487484" r:id="rId2"/>
    <p:sldLayoutId id="2147487485" r:id="rId3"/>
    <p:sldLayoutId id="2147487486" r:id="rId4"/>
    <p:sldLayoutId id="2147487487" r:id="rId5"/>
    <p:sldLayoutId id="2147487488" r:id="rId6"/>
    <p:sldLayoutId id="2147487489" r:id="rId7"/>
    <p:sldLayoutId id="2147487521" r:id="rId8"/>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レクサスロダン Pro L"/>
        </a:defRPr>
      </a:lvl1pPr>
      <a:lvl2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2pPr>
      <a:lvl3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3pPr>
      <a:lvl4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4pPr>
      <a:lvl5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5pPr>
      <a:lvl6pPr marL="4572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6pPr>
      <a:lvl7pPr marL="9144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7pPr>
      <a:lvl8pPr marL="13716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8pPr>
      <a:lvl9pPr marL="18288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レクサスロダン Pro L"/>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レクサスロダン Pro 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7490" r:id="rId1"/>
    <p:sldLayoutId id="2147487491" r:id="rId2"/>
    <p:sldLayoutId id="2147487492" r:id="rId3"/>
    <p:sldLayoutId id="2147487493" r:id="rId4"/>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レクサスロダン Pro L"/>
        </a:defRPr>
      </a:lvl1pPr>
      <a:lvl2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2pPr>
      <a:lvl3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3pPr>
      <a:lvl4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4pPr>
      <a:lvl5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5pPr>
      <a:lvl6pPr marL="4572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6pPr>
      <a:lvl7pPr marL="9144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7pPr>
      <a:lvl8pPr marL="13716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8pPr>
      <a:lvl9pPr marL="18288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レクサスロダン Pro L"/>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レクサスロダン Pro 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7494" r:id="rId1"/>
    <p:sldLayoutId id="2147487495" r:id="rId2"/>
    <p:sldLayoutId id="2147487496" r:id="rId3"/>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レクサスロダン Pro L"/>
        </a:defRPr>
      </a:lvl1pPr>
      <a:lvl2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2pPr>
      <a:lvl3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3pPr>
      <a:lvl4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4pPr>
      <a:lvl5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5pPr>
      <a:lvl6pPr marL="4572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6pPr>
      <a:lvl7pPr marL="9144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7pPr>
      <a:lvl8pPr marL="13716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8pPr>
      <a:lvl9pPr marL="18288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レクサスロダン Pro L"/>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レクサスロダン Pro 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7497" r:id="rId1"/>
    <p:sldLayoutId id="2147487498" r:id="rId2"/>
    <p:sldLayoutId id="2147487499" r:id="rId3"/>
    <p:sldLayoutId id="2147487500" r:id="rId4"/>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レクサスロダン Pro L"/>
        </a:defRPr>
      </a:lvl1pPr>
      <a:lvl2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2pPr>
      <a:lvl3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3pPr>
      <a:lvl4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4pPr>
      <a:lvl5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5pPr>
      <a:lvl6pPr marL="4572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6pPr>
      <a:lvl7pPr marL="9144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7pPr>
      <a:lvl8pPr marL="13716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8pPr>
      <a:lvl9pPr marL="18288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レクサスロダン Pro L"/>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レクサスロダン Pro 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7501" r:id="rId1"/>
    <p:sldLayoutId id="2147487502" r:id="rId2"/>
    <p:sldLayoutId id="2147487503" r:id="rId3"/>
    <p:sldLayoutId id="2147487504" r:id="rId4"/>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レクサスロダン Pro L"/>
        </a:defRPr>
      </a:lvl1pPr>
      <a:lvl2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2pPr>
      <a:lvl3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3pPr>
      <a:lvl4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4pPr>
      <a:lvl5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5pPr>
      <a:lvl6pPr marL="4572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6pPr>
      <a:lvl7pPr marL="9144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7pPr>
      <a:lvl8pPr marL="13716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8pPr>
      <a:lvl9pPr marL="18288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レクサスロダン Pro L"/>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レクサスロダン Pro 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7505" r:id="rId1"/>
    <p:sldLayoutId id="2147487506" r:id="rId2"/>
    <p:sldLayoutId id="2147487507" r:id="rId3"/>
    <p:sldLayoutId id="2147487508" r:id="rId4"/>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レクサスロダン Pro L"/>
        </a:defRPr>
      </a:lvl1pPr>
      <a:lvl2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2pPr>
      <a:lvl3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3pPr>
      <a:lvl4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4pPr>
      <a:lvl5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5pPr>
      <a:lvl6pPr marL="4572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6pPr>
      <a:lvl7pPr marL="9144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7pPr>
      <a:lvl8pPr marL="13716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8pPr>
      <a:lvl9pPr marL="18288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レクサスロダン Pro L"/>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レクサスロダン Pro 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7509" r:id="rId1"/>
    <p:sldLayoutId id="2147487510" r:id="rId2"/>
    <p:sldLayoutId id="2147487511" r:id="rId3"/>
    <p:sldLayoutId id="2147487512" r:id="rId4"/>
    <p:sldLayoutId id="2147487513" r:id="rId5"/>
    <p:sldLayoutId id="2147487514" r:id="rId6"/>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レクサスロダン Pro L"/>
        </a:defRPr>
      </a:lvl1pPr>
      <a:lvl2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2pPr>
      <a:lvl3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3pPr>
      <a:lvl4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4pPr>
      <a:lvl5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5pPr>
      <a:lvl6pPr marL="4572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6pPr>
      <a:lvl7pPr marL="9144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7pPr>
      <a:lvl8pPr marL="13716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8pPr>
      <a:lvl9pPr marL="18288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レクサスロダン Pro L"/>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レクサスロダン Pro 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7515" r:id="rId1"/>
    <p:sldLayoutId id="2147487516" r:id="rId2"/>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レクサスロダン Pro L"/>
        </a:defRPr>
      </a:lvl1pPr>
      <a:lvl2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2pPr>
      <a:lvl3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3pPr>
      <a:lvl4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4pPr>
      <a:lvl5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5pPr>
      <a:lvl6pPr marL="4572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6pPr>
      <a:lvl7pPr marL="9144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7pPr>
      <a:lvl8pPr marL="13716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8pPr>
      <a:lvl9pPr marL="18288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レクサスロダン Pro L"/>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レクサスロダン Pro 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7517" r:id="rId1"/>
    <p:sldLayoutId id="2147487518" r:id="rId2"/>
    <p:sldLayoutId id="2147487519" r:id="rId3"/>
    <p:sldLayoutId id="2147487520" r:id="rId4"/>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レクサスロダン Pro L"/>
        </a:defRPr>
      </a:lvl1pPr>
      <a:lvl2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2pPr>
      <a:lvl3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3pPr>
      <a:lvl4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4pPr>
      <a:lvl5pPr algn="l" rtl="0" eaLnBrk="0" fontAlgn="base" hangingPunct="0">
        <a:lnSpc>
          <a:spcPct val="90000"/>
        </a:lnSpc>
        <a:spcBef>
          <a:spcPct val="0"/>
        </a:spcBef>
        <a:spcAft>
          <a:spcPct val="0"/>
        </a:spcAft>
        <a:defRPr sz="4400">
          <a:solidFill>
            <a:schemeClr val="tx1"/>
          </a:solidFill>
          <a:latin typeface="Nobel-Book"/>
          <a:ea typeface="レクサスロダン Pro L"/>
          <a:cs typeface="レクサスロダン Pro L"/>
        </a:defRPr>
      </a:lvl5pPr>
      <a:lvl6pPr marL="4572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6pPr>
      <a:lvl7pPr marL="9144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7pPr>
      <a:lvl8pPr marL="13716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8pPr>
      <a:lvl9pPr marL="1828800" algn="l" rtl="0" fontAlgn="base">
        <a:lnSpc>
          <a:spcPct val="90000"/>
        </a:lnSpc>
        <a:spcBef>
          <a:spcPct val="0"/>
        </a:spcBef>
        <a:spcAft>
          <a:spcPct val="0"/>
        </a:spcAft>
        <a:defRPr sz="4400">
          <a:solidFill>
            <a:schemeClr val="tx1"/>
          </a:solidFill>
          <a:latin typeface="Nobel-Book"/>
          <a:ea typeface="レクサスロダン Pro L"/>
          <a:cs typeface="レクサスロダン Pro L"/>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レクサスロダン Pro L"/>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レクサスロダン Pro 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レクサスロダン Pro 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customXml" Target="../ink/ink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6.png"/><Relationship Id="rId11" Type="http://schemas.openxmlformats.org/officeDocument/2006/relationships/customXml" Target="../ink/ink9.xml"/><Relationship Id="rId5" Type="http://schemas.openxmlformats.org/officeDocument/2006/relationships/customXml" Target="../ink/ink4.xml"/><Relationship Id="rId10" Type="http://schemas.openxmlformats.org/officeDocument/2006/relationships/customXml" Target="../ink/ink8.xml"/><Relationship Id="rId4" Type="http://schemas.openxmlformats.org/officeDocument/2006/relationships/image" Target="../media/image26.png"/><Relationship Id="rId9" Type="http://schemas.openxmlformats.org/officeDocument/2006/relationships/customXml" Target="../ink/ink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ED583E49-1E68-59F6-FDD3-645446666BD3}"/>
              </a:ext>
            </a:extLst>
          </p:cNvPr>
          <p:cNvGraphicFramePr>
            <a:graphicFrameLocks noGrp="1"/>
          </p:cNvGraphicFramePr>
          <p:nvPr>
            <p:extLst>
              <p:ext uri="{D42A27DB-BD31-4B8C-83A1-F6EECF244321}">
                <p14:modId xmlns:p14="http://schemas.microsoft.com/office/powerpoint/2010/main" val="444743208"/>
              </p:ext>
            </p:extLst>
          </p:nvPr>
        </p:nvGraphicFramePr>
        <p:xfrm>
          <a:off x="982663" y="2492375"/>
          <a:ext cx="10225087" cy="4081461"/>
        </p:xfrm>
        <a:graphic>
          <a:graphicData uri="http://schemas.openxmlformats.org/drawingml/2006/table">
            <a:tbl>
              <a:tblPr firstRow="1" bandRow="1">
                <a:tableStyleId>{E8034E78-7F5D-4C2E-B375-FC64B27BC917}</a:tableStyleId>
              </a:tblPr>
              <a:tblGrid>
                <a:gridCol w="2113775">
                  <a:extLst>
                    <a:ext uri="{9D8B030D-6E8A-4147-A177-3AD203B41FA5}">
                      <a16:colId xmlns:a16="http://schemas.microsoft.com/office/drawing/2014/main" val="20000"/>
                    </a:ext>
                  </a:extLst>
                </a:gridCol>
                <a:gridCol w="8111312">
                  <a:extLst>
                    <a:ext uri="{9D8B030D-6E8A-4147-A177-3AD203B41FA5}">
                      <a16:colId xmlns:a16="http://schemas.microsoft.com/office/drawing/2014/main" val="20001"/>
                    </a:ext>
                  </a:extLst>
                </a:gridCol>
              </a:tblGrid>
              <a:tr h="521692">
                <a:tc>
                  <a:txBody>
                    <a:bodyPr/>
                    <a:lstStyle/>
                    <a:p>
                      <a:pPr algn="l"/>
                      <a:r>
                        <a:rPr lang="en-US" sz="1800" b="1" dirty="0">
                          <a:solidFill>
                            <a:schemeClr val="tx1"/>
                          </a:solidFill>
                        </a:rPr>
                        <a:t>Title</a:t>
                      </a:r>
                      <a:endParaRPr lang="en-IN" sz="1800" b="1" dirty="0">
                        <a:solidFill>
                          <a:schemeClr val="tx1"/>
                        </a:solidFill>
                      </a:endParaRPr>
                    </a:p>
                  </a:txBody>
                  <a:tcPr marL="91445" marR="91445" marT="45716" marB="45716">
                    <a:solidFill>
                      <a:schemeClr val="bg1">
                        <a:lumMod val="85000"/>
                      </a:schemeClr>
                    </a:solidFill>
                  </a:tcPr>
                </a:tc>
                <a:tc>
                  <a:txBody>
                    <a:bodyPr/>
                    <a:lstStyle/>
                    <a:p>
                      <a:pPr algn="l"/>
                      <a:r>
                        <a:rPr lang="en-IN" sz="2400" b="1" dirty="0">
                          <a:solidFill>
                            <a:schemeClr val="tx1"/>
                          </a:solidFill>
                        </a:rPr>
                        <a:t>IMAGE STEGNOGRAPHY</a:t>
                      </a:r>
                    </a:p>
                  </a:txBody>
                  <a:tcPr marL="91445" marR="91445" marT="45716" marB="45716">
                    <a:solidFill>
                      <a:schemeClr val="bg1">
                        <a:lumMod val="85000"/>
                      </a:schemeClr>
                    </a:solidFill>
                  </a:tcPr>
                </a:tc>
                <a:extLst>
                  <a:ext uri="{0D108BD9-81ED-4DB2-BD59-A6C34878D82A}">
                    <a16:rowId xmlns:a16="http://schemas.microsoft.com/office/drawing/2014/main" val="10000"/>
                  </a:ext>
                </a:extLst>
              </a:tr>
              <a:tr h="492163">
                <a:tc>
                  <a:txBody>
                    <a:bodyPr/>
                    <a:lstStyle/>
                    <a:p>
                      <a:pPr algn="l"/>
                      <a:r>
                        <a:rPr lang="en-US" sz="1800" b="0" dirty="0">
                          <a:solidFill>
                            <a:schemeClr val="tx1"/>
                          </a:solidFill>
                        </a:rPr>
                        <a:t>Team Members</a:t>
                      </a:r>
                      <a:endParaRPr lang="en-IN" sz="1800" b="0" dirty="0">
                        <a:solidFill>
                          <a:schemeClr val="tx1"/>
                        </a:solidFill>
                      </a:endParaRPr>
                    </a:p>
                  </a:txBody>
                  <a:tcPr marL="91445" marR="91445" marT="45716" marB="45716">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endParaRPr>
                    </a:p>
                  </a:txBody>
                  <a:tcPr marL="91445" marR="91445" marT="45716" marB="45716">
                    <a:solidFill>
                      <a:schemeClr val="bg1">
                        <a:lumMod val="85000"/>
                      </a:schemeClr>
                    </a:solidFill>
                  </a:tcPr>
                </a:tc>
                <a:extLst>
                  <a:ext uri="{0D108BD9-81ED-4DB2-BD59-A6C34878D82A}">
                    <a16:rowId xmlns:a16="http://schemas.microsoft.com/office/drawing/2014/main" val="10001"/>
                  </a:ext>
                </a:extLst>
              </a:tr>
              <a:tr h="492163">
                <a:tc>
                  <a:txBody>
                    <a:bodyPr/>
                    <a:lstStyle/>
                    <a:p>
                      <a:pPr algn="l"/>
                      <a:r>
                        <a:rPr lang="en-US" sz="1800" b="0" dirty="0">
                          <a:solidFill>
                            <a:schemeClr val="tx1"/>
                          </a:solidFill>
                        </a:rPr>
                        <a:t>Hall Ticket No.</a:t>
                      </a:r>
                      <a:endParaRPr lang="en-IN" sz="1800" b="0" dirty="0">
                        <a:solidFill>
                          <a:schemeClr val="tx1"/>
                        </a:solidFill>
                      </a:endParaRPr>
                    </a:p>
                  </a:txBody>
                  <a:tcPr marL="91445" marR="91445" marT="45716" marB="45716">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Name</a:t>
                      </a:r>
                      <a:endParaRPr lang="en-IN" sz="1800" b="0" dirty="0">
                        <a:solidFill>
                          <a:schemeClr val="tx1"/>
                        </a:solidFill>
                      </a:endParaRPr>
                    </a:p>
                  </a:txBody>
                  <a:tcPr marL="91445" marR="91445" marT="45716" marB="45716">
                    <a:solidFill>
                      <a:schemeClr val="bg1">
                        <a:lumMod val="85000"/>
                      </a:schemeClr>
                    </a:solidFill>
                  </a:tcPr>
                </a:tc>
                <a:extLst>
                  <a:ext uri="{0D108BD9-81ED-4DB2-BD59-A6C34878D82A}">
                    <a16:rowId xmlns:a16="http://schemas.microsoft.com/office/drawing/2014/main" val="10002"/>
                  </a:ext>
                </a:extLst>
              </a:tr>
              <a:tr h="492163">
                <a:tc>
                  <a:txBody>
                    <a:bodyPr/>
                    <a:lstStyle/>
                    <a:p>
                      <a:pPr algn="l"/>
                      <a:r>
                        <a:rPr lang="en-IN" sz="1800" b="0" dirty="0">
                          <a:solidFill>
                            <a:schemeClr val="tx1"/>
                          </a:solidFill>
                        </a:rPr>
                        <a:t>1602-21-737-034</a:t>
                      </a:r>
                    </a:p>
                  </a:txBody>
                  <a:tcPr marL="91445" marR="91445" marT="45716" marB="45716">
                    <a:solidFill>
                      <a:schemeClr val="bg1">
                        <a:lumMod val="85000"/>
                      </a:schemeClr>
                    </a:solidFill>
                  </a:tcPr>
                </a:tc>
                <a:tc>
                  <a:txBody>
                    <a:bodyPr/>
                    <a:lstStyle/>
                    <a:p>
                      <a:pPr algn="l"/>
                      <a:r>
                        <a:rPr lang="en-IN" sz="1800" b="0" dirty="0">
                          <a:solidFill>
                            <a:schemeClr val="tx1"/>
                          </a:solidFill>
                        </a:rPr>
                        <a:t>MRUNAL</a:t>
                      </a:r>
                    </a:p>
                  </a:txBody>
                  <a:tcPr marL="91445" marR="91445" marT="45716" marB="45716">
                    <a:solidFill>
                      <a:schemeClr val="bg1">
                        <a:lumMod val="85000"/>
                      </a:schemeClr>
                    </a:solidFill>
                  </a:tcPr>
                </a:tc>
                <a:extLst>
                  <a:ext uri="{0D108BD9-81ED-4DB2-BD59-A6C34878D82A}">
                    <a16:rowId xmlns:a16="http://schemas.microsoft.com/office/drawing/2014/main" val="10003"/>
                  </a:ext>
                </a:extLst>
              </a:tr>
              <a:tr h="492163">
                <a:tc>
                  <a:txBody>
                    <a:bodyPr/>
                    <a:lstStyle/>
                    <a:p>
                      <a:pPr algn="l"/>
                      <a:r>
                        <a:rPr lang="en-IN" sz="1800" b="0" dirty="0">
                          <a:solidFill>
                            <a:schemeClr val="tx1"/>
                          </a:solidFill>
                        </a:rPr>
                        <a:t>1602-21-737-042</a:t>
                      </a:r>
                    </a:p>
                  </a:txBody>
                  <a:tcPr marL="91445" marR="91445" marT="45716" marB="45716">
                    <a:solidFill>
                      <a:schemeClr val="bg1">
                        <a:lumMod val="85000"/>
                      </a:schemeClr>
                    </a:solidFill>
                  </a:tcPr>
                </a:tc>
                <a:tc>
                  <a:txBody>
                    <a:bodyPr/>
                    <a:lstStyle/>
                    <a:p>
                      <a:pPr algn="l"/>
                      <a:r>
                        <a:rPr lang="en-IN" sz="1800" b="0" dirty="0">
                          <a:solidFill>
                            <a:schemeClr val="tx1"/>
                          </a:solidFill>
                        </a:rPr>
                        <a:t>G RISHI</a:t>
                      </a:r>
                    </a:p>
                  </a:txBody>
                  <a:tcPr marL="91445" marR="91445" marT="45716" marB="45716">
                    <a:solidFill>
                      <a:schemeClr val="bg1">
                        <a:lumMod val="85000"/>
                      </a:schemeClr>
                    </a:solidFill>
                  </a:tcPr>
                </a:tc>
                <a:extLst>
                  <a:ext uri="{0D108BD9-81ED-4DB2-BD59-A6C34878D82A}">
                    <a16:rowId xmlns:a16="http://schemas.microsoft.com/office/drawing/2014/main" val="10004"/>
                  </a:ext>
                </a:extLst>
              </a:tr>
              <a:tr h="4921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chemeClr val="tx1"/>
                          </a:solidFill>
                        </a:rPr>
                        <a:t>1602-21-737-302</a:t>
                      </a:r>
                    </a:p>
                  </a:txBody>
                  <a:tcPr marL="91445" marR="91445" marT="45716" marB="45716">
                    <a:solidFill>
                      <a:schemeClr val="bg1">
                        <a:lumMod val="85000"/>
                      </a:schemeClr>
                    </a:solidFill>
                  </a:tcPr>
                </a:tc>
                <a:tc>
                  <a:txBody>
                    <a:bodyPr/>
                    <a:lstStyle/>
                    <a:p>
                      <a:pPr algn="l"/>
                      <a:r>
                        <a:rPr lang="en-IN" sz="1800" b="0" dirty="0">
                          <a:solidFill>
                            <a:schemeClr val="tx1"/>
                          </a:solidFill>
                        </a:rPr>
                        <a:t>SAI RISHIK</a:t>
                      </a:r>
                    </a:p>
                  </a:txBody>
                  <a:tcPr marL="91445" marR="91445" marT="45716" marB="45716">
                    <a:solidFill>
                      <a:schemeClr val="bg1">
                        <a:lumMod val="85000"/>
                      </a:schemeClr>
                    </a:solidFill>
                  </a:tcPr>
                </a:tc>
                <a:extLst>
                  <a:ext uri="{0D108BD9-81ED-4DB2-BD59-A6C34878D82A}">
                    <a16:rowId xmlns:a16="http://schemas.microsoft.com/office/drawing/2014/main" val="10005"/>
                  </a:ext>
                </a:extLst>
              </a:tr>
              <a:tr h="4921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chemeClr val="tx1"/>
                          </a:solidFill>
                        </a:rPr>
                        <a:t>1602-21-737-307</a:t>
                      </a:r>
                    </a:p>
                  </a:txBody>
                  <a:tcPr marL="91445" marR="91445" marT="45716" marB="45716">
                    <a:solidFill>
                      <a:schemeClr val="bg1">
                        <a:lumMod val="85000"/>
                      </a:schemeClr>
                    </a:solidFill>
                  </a:tcPr>
                </a:tc>
                <a:tc>
                  <a:txBody>
                    <a:bodyPr/>
                    <a:lstStyle/>
                    <a:p>
                      <a:pPr algn="l"/>
                      <a:r>
                        <a:rPr lang="en-IN" sz="1800" b="0" dirty="0">
                          <a:solidFill>
                            <a:schemeClr val="tx1"/>
                          </a:solidFill>
                        </a:rPr>
                        <a:t>MUKHUL</a:t>
                      </a:r>
                    </a:p>
                  </a:txBody>
                  <a:tcPr marL="91445" marR="91445" marT="45716" marB="45716">
                    <a:solidFill>
                      <a:schemeClr val="bg1">
                        <a:lumMod val="85000"/>
                      </a:schemeClr>
                    </a:solidFill>
                  </a:tcPr>
                </a:tc>
                <a:extLst>
                  <a:ext uri="{0D108BD9-81ED-4DB2-BD59-A6C34878D82A}">
                    <a16:rowId xmlns:a16="http://schemas.microsoft.com/office/drawing/2014/main" val="10006"/>
                  </a:ext>
                </a:extLst>
              </a:tr>
              <a:tr h="606791">
                <a:tc>
                  <a:txBody>
                    <a:bodyPr/>
                    <a:lstStyle/>
                    <a:p>
                      <a:pPr marL="0" algn="l" defTabSz="914400" rtl="0" eaLnBrk="1" latinLnBrk="0" hangingPunct="1"/>
                      <a:r>
                        <a:rPr lang="en-US" sz="1800" b="0" kern="1200" dirty="0">
                          <a:solidFill>
                            <a:schemeClr val="tx1"/>
                          </a:solidFill>
                          <a:latin typeface="+mn-lt"/>
                          <a:ea typeface="+mn-ea"/>
                          <a:cs typeface="+mn-cs"/>
                        </a:rPr>
                        <a:t>Date</a:t>
                      </a:r>
                      <a:endParaRPr lang="en-IN" sz="1800" b="0" kern="1200" dirty="0">
                        <a:solidFill>
                          <a:schemeClr val="tx1"/>
                        </a:solidFill>
                        <a:latin typeface="+mn-lt"/>
                        <a:ea typeface="+mn-ea"/>
                        <a:cs typeface="+mn-cs"/>
                      </a:endParaRPr>
                    </a:p>
                  </a:txBody>
                  <a:tcPr marL="91445" marR="91445" marT="45716" marB="45716"/>
                </a:tc>
                <a:tc>
                  <a:txBody>
                    <a:bodyPr/>
                    <a:lstStyle/>
                    <a:p>
                      <a:pPr marL="0" algn="l" defTabSz="914400" rtl="0" eaLnBrk="1" latinLnBrk="0" hangingPunct="1"/>
                      <a:r>
                        <a:rPr lang="en-US" sz="1800" b="0" kern="1200" dirty="0">
                          <a:solidFill>
                            <a:schemeClr val="tx1"/>
                          </a:solidFill>
                          <a:latin typeface="+mn-lt"/>
                          <a:ea typeface="+mn-ea"/>
                          <a:cs typeface="+mn-cs"/>
                        </a:rPr>
                        <a:t>14/11/2022</a:t>
                      </a:r>
                      <a:endParaRPr lang="en-IN" sz="1800" b="0" kern="1200" dirty="0">
                        <a:solidFill>
                          <a:schemeClr val="tx1"/>
                        </a:solidFill>
                        <a:latin typeface="+mn-lt"/>
                        <a:ea typeface="+mn-ea"/>
                        <a:cs typeface="+mn-cs"/>
                      </a:endParaRPr>
                    </a:p>
                  </a:txBody>
                  <a:tcPr marL="91445" marR="91445" marT="45716" marB="45716"/>
                </a:tc>
                <a:extLst>
                  <a:ext uri="{0D108BD9-81ED-4DB2-BD59-A6C34878D82A}">
                    <a16:rowId xmlns:a16="http://schemas.microsoft.com/office/drawing/2014/main" val="10007"/>
                  </a:ext>
                </a:extLst>
              </a:tr>
            </a:tbl>
          </a:graphicData>
        </a:graphic>
      </p:graphicFrame>
      <p:sp>
        <p:nvSpPr>
          <p:cNvPr id="5" name="TextBox 4">
            <a:extLst>
              <a:ext uri="{FF2B5EF4-FFF2-40B4-BE49-F238E27FC236}">
                <a16:creationId xmlns:a16="http://schemas.microsoft.com/office/drawing/2014/main" id="{6535785A-06EA-CCBE-6E3D-7119B4A135A0}"/>
              </a:ext>
            </a:extLst>
          </p:cNvPr>
          <p:cNvSpPr txBox="1"/>
          <p:nvPr/>
        </p:nvSpPr>
        <p:spPr>
          <a:xfrm>
            <a:off x="2711450" y="1628775"/>
            <a:ext cx="6192838" cy="646113"/>
          </a:xfrm>
          <a:prstGeom prst="rect">
            <a:avLst/>
          </a:prstGeom>
          <a:noFill/>
        </p:spPr>
        <p:txBody>
          <a:bodyPr>
            <a:spAutoFit/>
          </a:bodyPr>
          <a:lstStyle/>
          <a:p>
            <a:pPr algn="ctr">
              <a:defRPr/>
            </a:pPr>
            <a:r>
              <a:rPr lang="en-US" sz="3600" b="1" dirty="0">
                <a:latin typeface="+mn-lt"/>
              </a:rPr>
              <a:t>Abstract Presentation -1</a:t>
            </a:r>
            <a:endParaRPr lang="en-IN" sz="3600" b="1" dirty="0">
              <a:latin typeface="+mn-lt"/>
            </a:endParaRPr>
          </a:p>
        </p:txBody>
      </p:sp>
      <p:sp>
        <p:nvSpPr>
          <p:cNvPr id="2" name="TextBox 1">
            <a:extLst>
              <a:ext uri="{FF2B5EF4-FFF2-40B4-BE49-F238E27FC236}">
                <a16:creationId xmlns:a16="http://schemas.microsoft.com/office/drawing/2014/main" id="{19F24874-F87C-0BA4-93DF-4919B6A200C3}"/>
              </a:ext>
            </a:extLst>
          </p:cNvPr>
          <p:cNvSpPr txBox="1"/>
          <p:nvPr/>
        </p:nvSpPr>
        <p:spPr>
          <a:xfrm>
            <a:off x="1774825" y="211138"/>
            <a:ext cx="8424863" cy="1200150"/>
          </a:xfrm>
          <a:prstGeom prst="rect">
            <a:avLst/>
          </a:prstGeom>
          <a:noFill/>
        </p:spPr>
        <p:txBody>
          <a:bodyPr>
            <a:spAutoFit/>
          </a:bodyPr>
          <a:lstStyle/>
          <a:p>
            <a:pPr algn="ctr">
              <a:defRPr/>
            </a:pPr>
            <a:r>
              <a:rPr lang="en-US" sz="3600" b="1" dirty="0">
                <a:latin typeface="+mn-lt"/>
              </a:rPr>
              <a:t>VASAVI COLLEGE OF ENGINEERING</a:t>
            </a:r>
          </a:p>
          <a:p>
            <a:pPr algn="ctr">
              <a:defRPr/>
            </a:pPr>
            <a:r>
              <a:rPr lang="en-US" sz="3600" b="1" dirty="0">
                <a:latin typeface="+mn-lt"/>
              </a:rPr>
              <a:t>Department of Information Technology</a:t>
            </a:r>
            <a:endParaRPr lang="en-IN" sz="3600" b="1"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FC84-E1A6-C18E-E4D2-7891D8E6ECBB}"/>
              </a:ext>
            </a:extLst>
          </p:cNvPr>
          <p:cNvSpPr>
            <a:spLocks noGrp="1"/>
          </p:cNvSpPr>
          <p:nvPr>
            <p:ph type="title"/>
          </p:nvPr>
        </p:nvSpPr>
        <p:spPr/>
        <p:txBody>
          <a:bodyPr/>
          <a:lstStyle/>
          <a:p>
            <a:r>
              <a:rPr lang="en-IN" dirty="0" err="1"/>
              <a:t>mysql</a:t>
            </a:r>
            <a:endParaRPr lang="en-IN" dirty="0"/>
          </a:p>
        </p:txBody>
      </p:sp>
      <p:sp>
        <p:nvSpPr>
          <p:cNvPr id="3" name="Text Placeholder 2">
            <a:extLst>
              <a:ext uri="{FF2B5EF4-FFF2-40B4-BE49-F238E27FC236}">
                <a16:creationId xmlns:a16="http://schemas.microsoft.com/office/drawing/2014/main" id="{9A668E30-7A39-1452-A43E-7D6862EC2D9D}"/>
              </a:ext>
            </a:extLst>
          </p:cNvPr>
          <p:cNvSpPr>
            <a:spLocks noGrp="1"/>
          </p:cNvSpPr>
          <p:nvPr>
            <p:ph type="body" sz="quarter" idx="17"/>
          </p:nvPr>
        </p:nvSpPr>
        <p:spPr/>
        <p:txBody>
          <a:bodyPr/>
          <a:lstStyle/>
          <a:p>
            <a:pPr algn="l"/>
            <a:r>
              <a:rPr lang="en-US" b="0" i="0" dirty="0">
                <a:effectLst/>
                <a:latin typeface="Söhne"/>
              </a:rPr>
              <a:t>The "</a:t>
            </a:r>
            <a:r>
              <a:rPr lang="en-US" b="0" i="0" dirty="0" err="1">
                <a:effectLst/>
                <a:latin typeface="Söhne"/>
              </a:rPr>
              <a:t>mysql</a:t>
            </a:r>
            <a:r>
              <a:rPr lang="en-US" b="0" i="0" dirty="0">
                <a:effectLst/>
                <a:latin typeface="Söhne"/>
              </a:rPr>
              <a:t> package" in Python refers to a library for working with MySQL databases in Python. MySQL is a popular open-source relational database management system, and the MySQL library for Python provides a way to interact with MySQL databases from within a Python script.</a:t>
            </a:r>
          </a:p>
          <a:p>
            <a:pPr algn="l"/>
            <a:r>
              <a:rPr lang="en-US" b="0" i="0" dirty="0">
                <a:effectLst/>
                <a:latin typeface="Söhne"/>
              </a:rPr>
              <a:t>The most commonly used library for working with MySQL databases in Python is called "</a:t>
            </a:r>
            <a:r>
              <a:rPr lang="en-US" b="0" i="0" dirty="0" err="1">
                <a:effectLst/>
                <a:latin typeface="Söhne"/>
              </a:rPr>
              <a:t>mysql</a:t>
            </a:r>
            <a:r>
              <a:rPr lang="en-US" b="0" i="0" dirty="0">
                <a:effectLst/>
                <a:latin typeface="Söhne"/>
              </a:rPr>
              <a:t>-connector-python". This library provides a Python API for communicating with MySQL databases and allows you to perform various operations such as creating tables, inserting data, retrieving data, updating data, and deleting data.</a:t>
            </a:r>
          </a:p>
          <a:p>
            <a:pPr marL="0" indent="0">
              <a:buNone/>
            </a:pPr>
            <a:endParaRPr lang="en-IN" dirty="0"/>
          </a:p>
        </p:txBody>
      </p:sp>
    </p:spTree>
    <p:extLst>
      <p:ext uri="{BB962C8B-B14F-4D97-AF65-F5344CB8AC3E}">
        <p14:creationId xmlns:p14="http://schemas.microsoft.com/office/powerpoint/2010/main" val="402800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9E59-BFB9-145F-3203-94CE3862FA14}"/>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1267AA54-0C13-DE5B-D973-430FA7D1DDC0}"/>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A5076E6-BE1A-427E-B0E8-34C118F7F5EC}"/>
              </a:ext>
            </a:extLst>
          </p:cNvPr>
          <p:cNvSpPr>
            <a:spLocks noGrp="1"/>
          </p:cNvSpPr>
          <p:nvPr>
            <p:ph type="dt" sz="half" idx="10"/>
          </p:nvPr>
        </p:nvSpPr>
        <p:spPr/>
        <p:txBody>
          <a:bodyPr/>
          <a:lstStyle/>
          <a:p>
            <a:pPr>
              <a:defRPr/>
            </a:pPr>
            <a:fld id="{D68696E8-D818-451F-BBFF-B7BC2CADA587}" type="datetime1">
              <a:rPr lang="en-US" smtClean="0"/>
              <a:t>2/9/2023</a:t>
            </a:fld>
            <a:endParaRPr lang="en-US"/>
          </a:p>
        </p:txBody>
      </p:sp>
      <p:sp>
        <p:nvSpPr>
          <p:cNvPr id="5" name="Footer Placeholder 4">
            <a:extLst>
              <a:ext uri="{FF2B5EF4-FFF2-40B4-BE49-F238E27FC236}">
                <a16:creationId xmlns:a16="http://schemas.microsoft.com/office/drawing/2014/main" id="{1E2671B9-72F7-C956-F0AF-913AC1D72ABD}"/>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ED2296C-33C0-2468-71CB-B826193C9CE9}"/>
              </a:ext>
            </a:extLst>
          </p:cNvPr>
          <p:cNvSpPr>
            <a:spLocks noGrp="1"/>
          </p:cNvSpPr>
          <p:nvPr>
            <p:ph type="sldNum" sz="quarter" idx="12"/>
          </p:nvPr>
        </p:nvSpPr>
        <p:spPr/>
        <p:txBody>
          <a:bodyPr/>
          <a:lstStyle/>
          <a:p>
            <a:pPr>
              <a:defRPr/>
            </a:pPr>
            <a:fld id="{B55609EF-473C-4167-A4D5-3D2D72EB3162}" type="slidenum">
              <a:rPr lang="en-US" smtClean="0"/>
              <a:pPr>
                <a:defRPr/>
              </a:pPr>
              <a:t>11</a:t>
            </a:fld>
            <a:endParaRPr lang="en-US"/>
          </a:p>
        </p:txBody>
      </p:sp>
      <p:sp>
        <p:nvSpPr>
          <p:cNvPr id="7" name="Title 1">
            <a:extLst>
              <a:ext uri="{FF2B5EF4-FFF2-40B4-BE49-F238E27FC236}">
                <a16:creationId xmlns:a16="http://schemas.microsoft.com/office/drawing/2014/main" id="{900C6879-AC9F-484B-B1F3-965247B13820}"/>
              </a:ext>
            </a:extLst>
          </p:cNvPr>
          <p:cNvSpPr>
            <a:spLocks noGrp="1"/>
          </p:cNvSpPr>
          <p:nvPr/>
        </p:nvSpPr>
        <p:spPr>
          <a:xfrm>
            <a:off x="2276989" y="1561623"/>
            <a:ext cx="5462700" cy="396300"/>
          </a:xfrm>
          <a:prstGeom prst="rect">
            <a:avLst/>
          </a:prstGeom>
          <a:noFill/>
          <a:ln>
            <a:noFill/>
          </a:ln>
          <a:effectLst>
            <a:outerShdw blurRad="142875" algn="bl" rotWithShape="0">
              <a:srgbClr val="0072FF"/>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1pPr>
            <a:lvl2pPr marR="0" lvl="1"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2pPr>
            <a:lvl3pPr marR="0" lvl="2"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3pPr>
            <a:lvl4pPr marR="0" lvl="3"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4pPr>
            <a:lvl5pPr marR="0" lvl="4"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5pPr>
            <a:lvl6pPr marR="0" lvl="5"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6pPr>
            <a:lvl7pPr marR="0" lvl="6"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7pPr>
            <a:lvl8pPr marR="0" lvl="7"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8pPr>
            <a:lvl9pPr marR="0" lvl="8"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9pPr>
          </a:lstStyle>
          <a:p>
            <a:endParaRPr lang="en-US" sz="1800"/>
          </a:p>
        </p:txBody>
      </p:sp>
      <p:sp>
        <p:nvSpPr>
          <p:cNvPr id="8" name="Text Placeholder 2">
            <a:extLst>
              <a:ext uri="{FF2B5EF4-FFF2-40B4-BE49-F238E27FC236}">
                <a16:creationId xmlns:a16="http://schemas.microsoft.com/office/drawing/2014/main" id="{52543FF4-EC72-BA46-897B-4F0689CACEA1}"/>
              </a:ext>
            </a:extLst>
          </p:cNvPr>
          <p:cNvSpPr>
            <a:spLocks noGrp="1"/>
          </p:cNvSpPr>
          <p:nvPr/>
        </p:nvSpPr>
        <p:spPr>
          <a:xfrm>
            <a:off x="2276989" y="2079571"/>
            <a:ext cx="5462700" cy="3033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ora"/>
              <a:buChar char="✦"/>
              <a:defRPr sz="2400" b="0" i="0" u="none" strike="noStrike" cap="none">
                <a:solidFill>
                  <a:schemeClr val="dk1"/>
                </a:solidFill>
                <a:latin typeface="Lora"/>
                <a:ea typeface="Lora"/>
                <a:cs typeface="Lora"/>
                <a:sym typeface="Lora"/>
              </a:defRPr>
            </a:lvl1pPr>
            <a:lvl2pPr marL="914400" marR="0" lvl="1" indent="-355600" algn="l" rtl="0">
              <a:lnSpc>
                <a:spcPct val="100000"/>
              </a:lnSpc>
              <a:spcBef>
                <a:spcPts val="0"/>
              </a:spcBef>
              <a:spcAft>
                <a:spcPts val="0"/>
              </a:spcAft>
              <a:buClr>
                <a:schemeClr val="accent4"/>
              </a:buClr>
              <a:buSzPts val="2000"/>
              <a:buFont typeface="Lora"/>
              <a:buChar char="✧"/>
              <a:defRPr sz="2400" b="0" i="0" u="none" strike="noStrike" cap="none">
                <a:solidFill>
                  <a:schemeClr val="dk1"/>
                </a:solidFill>
                <a:latin typeface="Lora"/>
                <a:ea typeface="Lora"/>
                <a:cs typeface="Lora"/>
                <a:sym typeface="Lora"/>
              </a:defRPr>
            </a:lvl2pPr>
            <a:lvl3pPr marL="1371600" marR="0" lvl="2" indent="-381000" algn="l" rtl="0">
              <a:lnSpc>
                <a:spcPct val="100000"/>
              </a:lnSpc>
              <a:spcBef>
                <a:spcPts val="0"/>
              </a:spcBef>
              <a:spcAft>
                <a:spcPts val="0"/>
              </a:spcAft>
              <a:buClr>
                <a:schemeClr val="accent5"/>
              </a:buClr>
              <a:buSzPts val="2400"/>
              <a:buFont typeface="Lora"/>
              <a:buChar char="■"/>
              <a:defRPr sz="2400" b="0" i="0" u="none" strike="noStrike" cap="none">
                <a:solidFill>
                  <a:schemeClr val="dk1"/>
                </a:solidFill>
                <a:latin typeface="Lora"/>
                <a:ea typeface="Lora"/>
                <a:cs typeface="Lora"/>
                <a:sym typeface="Lora"/>
              </a:defRPr>
            </a:lvl3pPr>
            <a:lvl4pPr marL="1828800" marR="0" lvl="3"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4pPr>
            <a:lvl5pPr marL="2286000" marR="0" lvl="4"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5pPr>
            <a:lvl6pPr marL="2743200" marR="0" lvl="5"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6pPr>
            <a:lvl7pPr marL="3200400" marR="0" lvl="6"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7pPr>
            <a:lvl8pPr marL="3657600" marR="0" lvl="7"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8pPr>
            <a:lvl9pPr marL="4114800" marR="0" lvl="8"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9pPr>
          </a:lstStyle>
          <a:p>
            <a:endParaRPr lang="en-US" sz="1800"/>
          </a:p>
        </p:txBody>
      </p:sp>
      <p:sp>
        <p:nvSpPr>
          <p:cNvPr id="9" name="Slide Number Placeholder 3">
            <a:extLst>
              <a:ext uri="{FF2B5EF4-FFF2-40B4-BE49-F238E27FC236}">
                <a16:creationId xmlns:a16="http://schemas.microsoft.com/office/drawing/2014/main" id="{2259F2E8-8D41-1C4C-AD41-0BA047074F46}"/>
              </a:ext>
            </a:extLst>
          </p:cNvPr>
          <p:cNvSpPr>
            <a:spLocks noGrp="1"/>
          </p:cNvSpPr>
          <p:nvPr/>
        </p:nvSpPr>
        <p:spPr>
          <a:xfrm>
            <a:off x="9826073" y="5399274"/>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1pPr>
            <a:lvl2pPr marR="0" lvl="1"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2pPr>
            <a:lvl3pPr marR="0" lvl="2"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3pPr>
            <a:lvl4pPr marR="0" lvl="3"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4pPr>
            <a:lvl5pPr marR="0" lvl="4"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5pPr>
            <a:lvl6pPr marR="0" lvl="5"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6pPr>
            <a:lvl7pPr marR="0" lvl="6"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7pPr>
            <a:lvl8pPr marR="0" lvl="7"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8pPr>
            <a:lvl9pPr marR="0" lvl="8"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9pPr>
          </a:lstStyle>
          <a:p>
            <a:pPr marL="0" lvl="0" indent="0" algn="r" rtl="0">
              <a:spcBef>
                <a:spcPts val="0"/>
              </a:spcBef>
              <a:spcAft>
                <a:spcPts val="0"/>
              </a:spcAft>
              <a:buNone/>
            </a:pPr>
            <a:fld id="{00000000-1234-1234-1234-123412341234}" type="slidenum">
              <a:rPr lang="en" sz="1800" smtClean="0"/>
              <a:pPr marL="0" lvl="0" indent="0" algn="r" rtl="0">
                <a:spcBef>
                  <a:spcPts val="0"/>
                </a:spcBef>
                <a:spcAft>
                  <a:spcPts val="0"/>
                </a:spcAft>
                <a:buNone/>
              </a:pPr>
              <a:t>11</a:t>
            </a:fld>
            <a:endParaRPr lang="en" sz="1800"/>
          </a:p>
        </p:txBody>
      </p:sp>
      <p:pic>
        <p:nvPicPr>
          <p:cNvPr id="10" name="Picture 9">
            <a:extLst>
              <a:ext uri="{FF2B5EF4-FFF2-40B4-BE49-F238E27FC236}">
                <a16:creationId xmlns:a16="http://schemas.microsoft.com/office/drawing/2014/main" id="{F9E71251-4DA7-6841-B29E-754A8D0831A3}"/>
              </a:ext>
            </a:extLst>
          </p:cNvPr>
          <p:cNvPicPr>
            <a:picLocks noChangeAspect="1"/>
          </p:cNvPicPr>
          <p:nvPr/>
        </p:nvPicPr>
        <p:blipFill>
          <a:blip r:embed="rId2"/>
          <a:stretch>
            <a:fillRect/>
          </a:stretch>
        </p:blipFill>
        <p:spPr>
          <a:xfrm>
            <a:off x="1817226" y="1065125"/>
            <a:ext cx="8496943" cy="4490212"/>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FDBB8487-9C7B-9A7F-445D-E6F60425F603}"/>
                  </a:ext>
                </a:extLst>
              </p14:cNvPr>
              <p14:cNvContentPartPr/>
              <p14:nvPr/>
            </p14:nvContentPartPr>
            <p14:xfrm>
              <a:off x="8434844" y="2183569"/>
              <a:ext cx="360" cy="360"/>
            </p14:xfrm>
          </p:contentPart>
        </mc:Choice>
        <mc:Fallback xmlns="">
          <p:pic>
            <p:nvPicPr>
              <p:cNvPr id="11" name="Ink 10">
                <a:extLst>
                  <a:ext uri="{FF2B5EF4-FFF2-40B4-BE49-F238E27FC236}">
                    <a16:creationId xmlns:a16="http://schemas.microsoft.com/office/drawing/2014/main" id="{FDBB8487-9C7B-9A7F-445D-E6F60425F603}"/>
                  </a:ext>
                </a:extLst>
              </p:cNvPr>
              <p:cNvPicPr/>
              <p:nvPr/>
            </p:nvPicPr>
            <p:blipFill>
              <a:blip r:embed="rId4"/>
              <a:stretch>
                <a:fillRect/>
              </a:stretch>
            </p:blipFill>
            <p:spPr>
              <a:xfrm>
                <a:off x="8381204" y="207556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C151BC5C-9C90-04BB-F811-76E2C5AA7A3E}"/>
                  </a:ext>
                </a:extLst>
              </p14:cNvPr>
              <p14:cNvContentPartPr/>
              <p14:nvPr/>
            </p14:nvContentPartPr>
            <p14:xfrm>
              <a:off x="3895200" y="3328488"/>
              <a:ext cx="360" cy="360"/>
            </p14:xfrm>
          </p:contentPart>
        </mc:Choice>
        <mc:Fallback xmlns="">
          <p:pic>
            <p:nvPicPr>
              <p:cNvPr id="12" name="Ink 11">
                <a:extLst>
                  <a:ext uri="{FF2B5EF4-FFF2-40B4-BE49-F238E27FC236}">
                    <a16:creationId xmlns:a16="http://schemas.microsoft.com/office/drawing/2014/main" id="{C151BC5C-9C90-04BB-F811-76E2C5AA7A3E}"/>
                  </a:ext>
                </a:extLst>
              </p:cNvPr>
              <p:cNvPicPr/>
              <p:nvPr/>
            </p:nvPicPr>
            <p:blipFill>
              <a:blip r:embed="rId6"/>
              <a:stretch>
                <a:fillRect/>
              </a:stretch>
            </p:blipFill>
            <p:spPr>
              <a:xfrm>
                <a:off x="3841560" y="3220488"/>
                <a:ext cx="108000" cy="216000"/>
              </a:xfrm>
              <a:prstGeom prst="rect">
                <a:avLst/>
              </a:prstGeom>
            </p:spPr>
          </p:pic>
        </mc:Fallback>
      </mc:AlternateContent>
    </p:spTree>
    <p:extLst>
      <p:ext uri="{BB962C8B-B14F-4D97-AF65-F5344CB8AC3E}">
        <p14:creationId xmlns:p14="http://schemas.microsoft.com/office/powerpoint/2010/main" val="2434241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43D9-B4DE-0BAC-6E69-6A3959ECDE88}"/>
              </a:ext>
            </a:extLst>
          </p:cNvPr>
          <p:cNvSpPr>
            <a:spLocks noGrp="1"/>
          </p:cNvSpPr>
          <p:nvPr>
            <p:ph type="title"/>
          </p:nvPr>
        </p:nvSpPr>
        <p:spPr/>
        <p:txBody>
          <a:bodyPr/>
          <a:lstStyle/>
          <a:p>
            <a:r>
              <a:rPr lang="en-US" dirty="0"/>
              <a:t>Encode of Image</a:t>
            </a:r>
            <a:endParaRPr lang="en-IN" dirty="0"/>
          </a:p>
        </p:txBody>
      </p:sp>
      <p:sp>
        <p:nvSpPr>
          <p:cNvPr id="3" name="Text Placeholder 2">
            <a:extLst>
              <a:ext uri="{FF2B5EF4-FFF2-40B4-BE49-F238E27FC236}">
                <a16:creationId xmlns:a16="http://schemas.microsoft.com/office/drawing/2014/main" id="{D7D0B82A-0F35-52DC-08D6-788AE867BD67}"/>
              </a:ext>
            </a:extLst>
          </p:cNvPr>
          <p:cNvSpPr>
            <a:spLocks noGrp="1"/>
          </p:cNvSpPr>
          <p:nvPr>
            <p:ph type="body" sz="quarter" idx="17"/>
          </p:nvPr>
        </p:nvSpPr>
        <p:spPr/>
        <p:txBody>
          <a:bodyPr/>
          <a:lstStyle/>
          <a:p>
            <a:pPr algn="just"/>
            <a:r>
              <a:rPr lang="en-US" sz="2400" dirty="0"/>
              <a:t>Encode function takes the secret message that will be displayed after decoding the image and takes the image’s file name. </a:t>
            </a:r>
            <a:r>
              <a:rPr lang="en-US" sz="2400" dirty="0" err="1"/>
              <a:t>OpenFile</a:t>
            </a:r>
            <a:r>
              <a:rPr lang="en-US" sz="2400" dirty="0"/>
              <a:t> function is used to select the file that is to be encoded and Encoder function encodes the image.</a:t>
            </a:r>
          </a:p>
          <a:p>
            <a:pPr algn="just"/>
            <a:r>
              <a:rPr lang="en-US" sz="2400" dirty="0"/>
              <a:t>For example, every time you type a letter on the keyboard, it needs to be converted to a series of electric signals that the computer can understand. Under the widely used “ASCII” encoding system, the letter “A” gets converted to the binary signal 01000001 (in binary, this represents the number 65). In terms of the electric circuits, this is a series of signals: a 0 represents a low voltage and a 1 represents a high voltage.</a:t>
            </a:r>
          </a:p>
          <a:p>
            <a:endParaRPr lang="en-IN" dirty="0"/>
          </a:p>
        </p:txBody>
      </p:sp>
    </p:spTree>
    <p:extLst>
      <p:ext uri="{BB962C8B-B14F-4D97-AF65-F5344CB8AC3E}">
        <p14:creationId xmlns:p14="http://schemas.microsoft.com/office/powerpoint/2010/main" val="161320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C369-783E-5FE3-71E5-5D57454A9746}"/>
              </a:ext>
            </a:extLst>
          </p:cNvPr>
          <p:cNvSpPr>
            <a:spLocks noGrp="1"/>
          </p:cNvSpPr>
          <p:nvPr>
            <p:ph type="title"/>
          </p:nvPr>
        </p:nvSpPr>
        <p:spPr/>
        <p:txBody>
          <a:bodyPr/>
          <a:lstStyle/>
          <a:p>
            <a:r>
              <a:rPr lang="en-US" dirty="0"/>
              <a:t>Decode of Image </a:t>
            </a:r>
            <a:endParaRPr lang="en-IN" dirty="0"/>
          </a:p>
        </p:txBody>
      </p:sp>
      <p:sp>
        <p:nvSpPr>
          <p:cNvPr id="3" name="Text Placeholder 2">
            <a:extLst>
              <a:ext uri="{FF2B5EF4-FFF2-40B4-BE49-F238E27FC236}">
                <a16:creationId xmlns:a16="http://schemas.microsoft.com/office/drawing/2014/main" id="{0248DB60-8C7A-D85A-4DD4-421F521D1393}"/>
              </a:ext>
            </a:extLst>
          </p:cNvPr>
          <p:cNvSpPr>
            <a:spLocks noGrp="1"/>
          </p:cNvSpPr>
          <p:nvPr>
            <p:ph type="body" sz="quarter" idx="17"/>
          </p:nvPr>
        </p:nvSpPr>
        <p:spPr/>
        <p:txBody>
          <a:bodyPr/>
          <a:lstStyle/>
          <a:p>
            <a:r>
              <a:rPr lang="en-US" sz="2400" dirty="0"/>
              <a:t>The Decoder works in a similar way to the encoder, but the other way around. It learns to read, instead of generate, these compressed code representations and generate images based on that info. It aims to minimize the loss while reconstructing, obviously.
The output is evaluated by comparing the reconstructed image by the original one, using a Mean Square Error (MSE) – the more similar it is to the original, the smaller the error.</a:t>
            </a:r>
          </a:p>
          <a:p>
            <a:endParaRPr lang="en-IN" dirty="0"/>
          </a:p>
        </p:txBody>
      </p:sp>
    </p:spTree>
    <p:extLst>
      <p:ext uri="{BB962C8B-B14F-4D97-AF65-F5344CB8AC3E}">
        <p14:creationId xmlns:p14="http://schemas.microsoft.com/office/powerpoint/2010/main" val="193842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84E3-E992-0C93-F2C5-62E6BB4D8F01}"/>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EB115970-E933-8D8E-C632-38316AC9E58A}"/>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13E0ECF9-49AA-FEAB-95EA-61A987CC03F6}"/>
              </a:ext>
            </a:extLst>
          </p:cNvPr>
          <p:cNvSpPr>
            <a:spLocks noGrp="1"/>
          </p:cNvSpPr>
          <p:nvPr>
            <p:ph type="dt" sz="half" idx="10"/>
          </p:nvPr>
        </p:nvSpPr>
        <p:spPr/>
        <p:txBody>
          <a:bodyPr/>
          <a:lstStyle/>
          <a:p>
            <a:pPr>
              <a:defRPr/>
            </a:pPr>
            <a:fld id="{4D913D06-E6A9-4496-80D0-F0BCDD3C7E0D}" type="datetime1">
              <a:rPr lang="en-US" smtClean="0"/>
              <a:t>2/9/2023</a:t>
            </a:fld>
            <a:endParaRPr lang="en-US"/>
          </a:p>
        </p:txBody>
      </p:sp>
      <p:sp>
        <p:nvSpPr>
          <p:cNvPr id="5" name="Footer Placeholder 4">
            <a:extLst>
              <a:ext uri="{FF2B5EF4-FFF2-40B4-BE49-F238E27FC236}">
                <a16:creationId xmlns:a16="http://schemas.microsoft.com/office/drawing/2014/main" id="{D6DB0B00-FC43-2F3A-30A3-2BF36A2C41A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D8AFDD9-8002-6DC5-25BF-6E221C1064F6}"/>
              </a:ext>
            </a:extLst>
          </p:cNvPr>
          <p:cNvSpPr>
            <a:spLocks noGrp="1"/>
          </p:cNvSpPr>
          <p:nvPr>
            <p:ph type="sldNum" sz="quarter" idx="12"/>
          </p:nvPr>
        </p:nvSpPr>
        <p:spPr/>
        <p:txBody>
          <a:bodyPr/>
          <a:lstStyle/>
          <a:p>
            <a:pPr>
              <a:defRPr/>
            </a:pPr>
            <a:fld id="{B55609EF-473C-4167-A4D5-3D2D72EB3162}" type="slidenum">
              <a:rPr lang="en-US" smtClean="0"/>
              <a:pPr>
                <a:defRPr/>
              </a:pPr>
              <a:t>14</a:t>
            </a:fld>
            <a:endParaRPr lang="en-US"/>
          </a:p>
        </p:txBody>
      </p:sp>
      <p:sp>
        <p:nvSpPr>
          <p:cNvPr id="7" name="Title 1">
            <a:extLst>
              <a:ext uri="{FF2B5EF4-FFF2-40B4-BE49-F238E27FC236}">
                <a16:creationId xmlns:a16="http://schemas.microsoft.com/office/drawing/2014/main" id="{B70B4D76-D46C-BE4E-B0BF-B42332315FEB}"/>
              </a:ext>
            </a:extLst>
          </p:cNvPr>
          <p:cNvSpPr>
            <a:spLocks noGrp="1"/>
          </p:cNvSpPr>
          <p:nvPr/>
        </p:nvSpPr>
        <p:spPr>
          <a:xfrm>
            <a:off x="1337153" y="1522347"/>
            <a:ext cx="7668948" cy="507095"/>
          </a:xfrm>
          <a:prstGeom prst="rect">
            <a:avLst/>
          </a:prstGeom>
          <a:noFill/>
          <a:ln>
            <a:noFill/>
          </a:ln>
          <a:effectLst>
            <a:outerShdw blurRad="142875" algn="bl" rotWithShape="0">
              <a:srgbClr val="0072FF"/>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1pPr>
            <a:lvl2pPr marR="0" lvl="1"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2pPr>
            <a:lvl3pPr marR="0" lvl="2"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3pPr>
            <a:lvl4pPr marR="0" lvl="3"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4pPr>
            <a:lvl5pPr marR="0" lvl="4"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5pPr>
            <a:lvl6pPr marR="0" lvl="5"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6pPr>
            <a:lvl7pPr marR="0" lvl="6"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7pPr>
            <a:lvl8pPr marR="0" lvl="7"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8pPr>
            <a:lvl9pPr marR="0" lvl="8"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9pPr>
          </a:lstStyle>
          <a:p>
            <a:endParaRPr lang="en-US"/>
          </a:p>
        </p:txBody>
      </p:sp>
      <p:sp>
        <p:nvSpPr>
          <p:cNvPr id="8" name="Text Placeholder 2">
            <a:extLst>
              <a:ext uri="{FF2B5EF4-FFF2-40B4-BE49-F238E27FC236}">
                <a16:creationId xmlns:a16="http://schemas.microsoft.com/office/drawing/2014/main" id="{F5B44C9F-9B2E-7A46-95EB-2DE0E7FE445F}"/>
              </a:ext>
            </a:extLst>
          </p:cNvPr>
          <p:cNvSpPr>
            <a:spLocks noGrp="1"/>
          </p:cNvSpPr>
          <p:nvPr/>
        </p:nvSpPr>
        <p:spPr>
          <a:xfrm>
            <a:off x="1337153" y="1778887"/>
            <a:ext cx="7668948" cy="388209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ora"/>
              <a:buChar char="✦"/>
              <a:defRPr sz="2400" b="0" i="0" u="none" strike="noStrike" cap="none">
                <a:solidFill>
                  <a:schemeClr val="dk1"/>
                </a:solidFill>
                <a:latin typeface="Lora"/>
                <a:ea typeface="Lora"/>
                <a:cs typeface="Lora"/>
                <a:sym typeface="Lora"/>
              </a:defRPr>
            </a:lvl1pPr>
            <a:lvl2pPr marL="914400" marR="0" lvl="1" indent="-355600" algn="l" rtl="0">
              <a:lnSpc>
                <a:spcPct val="100000"/>
              </a:lnSpc>
              <a:spcBef>
                <a:spcPts val="0"/>
              </a:spcBef>
              <a:spcAft>
                <a:spcPts val="0"/>
              </a:spcAft>
              <a:buClr>
                <a:schemeClr val="accent4"/>
              </a:buClr>
              <a:buSzPts val="2000"/>
              <a:buFont typeface="Lora"/>
              <a:buChar char="✧"/>
              <a:defRPr sz="2400" b="0" i="0" u="none" strike="noStrike" cap="none">
                <a:solidFill>
                  <a:schemeClr val="dk1"/>
                </a:solidFill>
                <a:latin typeface="Lora"/>
                <a:ea typeface="Lora"/>
                <a:cs typeface="Lora"/>
                <a:sym typeface="Lora"/>
              </a:defRPr>
            </a:lvl2pPr>
            <a:lvl3pPr marL="1371600" marR="0" lvl="2" indent="-381000" algn="l" rtl="0">
              <a:lnSpc>
                <a:spcPct val="100000"/>
              </a:lnSpc>
              <a:spcBef>
                <a:spcPts val="0"/>
              </a:spcBef>
              <a:spcAft>
                <a:spcPts val="0"/>
              </a:spcAft>
              <a:buClr>
                <a:schemeClr val="accent5"/>
              </a:buClr>
              <a:buSzPts val="2400"/>
              <a:buFont typeface="Lora"/>
              <a:buChar char="■"/>
              <a:defRPr sz="2400" b="0" i="0" u="none" strike="noStrike" cap="none">
                <a:solidFill>
                  <a:schemeClr val="dk1"/>
                </a:solidFill>
                <a:latin typeface="Lora"/>
                <a:ea typeface="Lora"/>
                <a:cs typeface="Lora"/>
                <a:sym typeface="Lora"/>
              </a:defRPr>
            </a:lvl3pPr>
            <a:lvl4pPr marL="1828800" marR="0" lvl="3"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4pPr>
            <a:lvl5pPr marL="2286000" marR="0" lvl="4"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5pPr>
            <a:lvl6pPr marL="2743200" marR="0" lvl="5"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6pPr>
            <a:lvl7pPr marL="3200400" marR="0" lvl="6"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7pPr>
            <a:lvl8pPr marL="3657600" marR="0" lvl="7"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8pPr>
            <a:lvl9pPr marL="4114800" marR="0" lvl="8"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9pPr>
          </a:lstStyle>
          <a:p>
            <a:endParaRPr lang="en-US"/>
          </a:p>
        </p:txBody>
      </p:sp>
      <p:sp>
        <p:nvSpPr>
          <p:cNvPr id="9" name="Slide Number Placeholder 3">
            <a:extLst>
              <a:ext uri="{FF2B5EF4-FFF2-40B4-BE49-F238E27FC236}">
                <a16:creationId xmlns:a16="http://schemas.microsoft.com/office/drawing/2014/main" id="{F3FBDDF7-8A36-964D-BFFE-DCB1CE6E97AC}"/>
              </a:ext>
            </a:extLst>
          </p:cNvPr>
          <p:cNvSpPr>
            <a:spLocks noGrp="1"/>
          </p:cNvSpPr>
          <p:nvPr/>
        </p:nvSpPr>
        <p:spPr>
          <a:xfrm>
            <a:off x="9764060" y="5360266"/>
            <a:ext cx="770306" cy="50364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1pPr>
            <a:lvl2pPr marR="0" lvl="1"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2pPr>
            <a:lvl3pPr marR="0" lvl="2"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3pPr>
            <a:lvl4pPr marR="0" lvl="3"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4pPr>
            <a:lvl5pPr marR="0" lvl="4"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5pPr>
            <a:lvl6pPr marR="0" lvl="5"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6pPr>
            <a:lvl7pPr marR="0" lvl="6"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7pPr>
            <a:lvl8pPr marR="0" lvl="7"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8pPr>
            <a:lvl9pPr marR="0" lvl="8" algn="r" rtl="0">
              <a:lnSpc>
                <a:spcPct val="100000"/>
              </a:lnSpc>
              <a:spcBef>
                <a:spcPts val="0"/>
              </a:spcBef>
              <a:spcAft>
                <a:spcPts val="0"/>
              </a:spcAft>
              <a:buClr>
                <a:srgbClr val="000000"/>
              </a:buClr>
              <a:buFont typeface="Arial"/>
              <a:buNone/>
              <a:defRPr sz="1300" b="0" i="0" u="none" strike="noStrike" cap="none">
                <a:solidFill>
                  <a:schemeClr val="accent5"/>
                </a:solidFill>
                <a:latin typeface="Vidaloka"/>
                <a:ea typeface="Vidaloka"/>
                <a:cs typeface="Vidaloka"/>
                <a:sym typeface="Vidaloka"/>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10" name="Picture 9">
            <a:extLst>
              <a:ext uri="{FF2B5EF4-FFF2-40B4-BE49-F238E27FC236}">
                <a16:creationId xmlns:a16="http://schemas.microsoft.com/office/drawing/2014/main" id="{6212C1FA-3BE9-0943-ADC5-E119EBDD358C}"/>
              </a:ext>
            </a:extLst>
          </p:cNvPr>
          <p:cNvPicPr>
            <a:picLocks noChangeAspect="1"/>
          </p:cNvPicPr>
          <p:nvPr/>
        </p:nvPicPr>
        <p:blipFill>
          <a:blip r:embed="rId2"/>
          <a:stretch>
            <a:fillRect/>
          </a:stretch>
        </p:blipFill>
        <p:spPr>
          <a:xfrm>
            <a:off x="263352" y="293327"/>
            <a:ext cx="11928648" cy="6065415"/>
          </a:xfrm>
          <a:prstGeom prst="rect">
            <a:avLst/>
          </a:prstGeom>
        </p:spPr>
      </p:pic>
    </p:spTree>
    <p:extLst>
      <p:ext uri="{BB962C8B-B14F-4D97-AF65-F5344CB8AC3E}">
        <p14:creationId xmlns:p14="http://schemas.microsoft.com/office/powerpoint/2010/main" val="2206928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C6B31AE-1D7D-47C1-5221-65061C307019}"/>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1FC46ACE-5574-671F-9C8B-FF89001BBA85}"/>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77142A40-202C-7B1F-99BA-3AAE52CF28D1}"/>
              </a:ext>
            </a:extLst>
          </p:cNvPr>
          <p:cNvSpPr>
            <a:spLocks noGrp="1"/>
          </p:cNvSpPr>
          <p:nvPr>
            <p:ph type="sldNum" sz="quarter" idx="12"/>
          </p:nvPr>
        </p:nvSpPr>
        <p:spPr/>
        <p:txBody>
          <a:bodyPr/>
          <a:lstStyle/>
          <a:p>
            <a:pPr>
              <a:defRPr/>
            </a:pPr>
            <a:fld id="{B55609EF-473C-4167-A4D5-3D2D72EB3162}" type="slidenum">
              <a:rPr lang="en-US" smtClean="0"/>
              <a:pPr>
                <a:defRPr/>
              </a:pPr>
              <a:t>15</a:t>
            </a:fld>
            <a:endParaRPr lang="en-US"/>
          </a:p>
        </p:txBody>
      </p:sp>
      <p:pic>
        <p:nvPicPr>
          <p:cNvPr id="8" name="Picture 7">
            <a:extLst>
              <a:ext uri="{FF2B5EF4-FFF2-40B4-BE49-F238E27FC236}">
                <a16:creationId xmlns:a16="http://schemas.microsoft.com/office/drawing/2014/main" id="{BA148371-DC29-F478-C083-13CF0F06B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8" y="53744"/>
            <a:ext cx="12144672" cy="6813376"/>
          </a:xfrm>
          <a:prstGeom prst="rect">
            <a:avLst/>
          </a:prstGeom>
        </p:spPr>
      </p:pic>
    </p:spTree>
    <p:extLst>
      <p:ext uri="{BB962C8B-B14F-4D97-AF65-F5344CB8AC3E}">
        <p14:creationId xmlns:p14="http://schemas.microsoft.com/office/powerpoint/2010/main" val="3847518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565077-7F58-0E78-B8E8-021676E4A36C}"/>
              </a:ext>
            </a:extLst>
          </p:cNvPr>
          <p:cNvSpPr txBox="1"/>
          <p:nvPr/>
        </p:nvSpPr>
        <p:spPr>
          <a:xfrm>
            <a:off x="170329" y="349625"/>
            <a:ext cx="8973671" cy="2570191"/>
          </a:xfrm>
          <a:prstGeom prst="rect">
            <a:avLst/>
          </a:prstGeom>
          <a:noFill/>
        </p:spPr>
        <p:txBody>
          <a:bodyPr wrap="square">
            <a:spAutoFit/>
          </a:bodyPr>
          <a:lstStyle/>
          <a:p>
            <a:pPr>
              <a:lnSpc>
                <a:spcPts val="2800"/>
              </a:lnSpc>
            </a:pPr>
            <a:r>
              <a:rPr lang="en-US" sz="1800" dirty="0">
                <a:effectLst/>
                <a:latin typeface="Times New Roman" panose="02020603050405020304" pitchFamily="18" charset="0"/>
                <a:ea typeface="Times New Roman" panose="02020603050405020304" pitchFamily="18" charset="0"/>
              </a:rPr>
              <a:t>Use Case ID: UC01</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Name: Register</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Actors: User/Admin</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Description: Allows new user to register for an account</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Pre-conditions: None</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Post-conditions: An account is created for the user</a:t>
            </a:r>
          </a:p>
          <a:p>
            <a:pPr>
              <a:lnSpc>
                <a:spcPts val="2800"/>
              </a:lnSpc>
            </a:pPr>
            <a:r>
              <a:rPr lang="en-US" sz="1800" dirty="0">
                <a:latin typeface="Times New Roman" panose="02020603050405020304" pitchFamily="18" charset="0"/>
                <a:ea typeface="Times New Roman" panose="02020603050405020304" pitchFamily="18" charset="0"/>
              </a:rPr>
              <a:t>Main Flow:</a:t>
            </a:r>
            <a:endParaRPr lang="en-IN" sz="1800" dirty="0">
              <a:effectLst/>
              <a:latin typeface="Times New Roman" panose="02020603050405020304" pitchFamily="18" charset="0"/>
              <a:ea typeface="Times New Roman" panose="02020603050405020304" pitchFamily="18" charset="0"/>
            </a:endParaRPr>
          </a:p>
        </p:txBody>
      </p:sp>
      <p:graphicFrame>
        <p:nvGraphicFramePr>
          <p:cNvPr id="6" name="Table 6">
            <a:extLst>
              <a:ext uri="{FF2B5EF4-FFF2-40B4-BE49-F238E27FC236}">
                <a16:creationId xmlns:a16="http://schemas.microsoft.com/office/drawing/2014/main" id="{C4862DED-3419-D180-38B7-491FDD9876E4}"/>
              </a:ext>
            </a:extLst>
          </p:cNvPr>
          <p:cNvGraphicFramePr>
            <a:graphicFrameLocks noGrp="1"/>
          </p:cNvGraphicFramePr>
          <p:nvPr/>
        </p:nvGraphicFramePr>
        <p:xfrm>
          <a:off x="170329" y="3496235"/>
          <a:ext cx="11681012" cy="3110654"/>
        </p:xfrm>
        <a:graphic>
          <a:graphicData uri="http://schemas.openxmlformats.org/drawingml/2006/table">
            <a:tbl>
              <a:tblPr firstRow="1" bandRow="1">
                <a:tableStyleId>{5C22544A-7EE6-4342-B048-85BDC9FD1C3A}</a:tableStyleId>
              </a:tblPr>
              <a:tblGrid>
                <a:gridCol w="5840506">
                  <a:extLst>
                    <a:ext uri="{9D8B030D-6E8A-4147-A177-3AD203B41FA5}">
                      <a16:colId xmlns:a16="http://schemas.microsoft.com/office/drawing/2014/main" val="502724828"/>
                    </a:ext>
                  </a:extLst>
                </a:gridCol>
                <a:gridCol w="5840506">
                  <a:extLst>
                    <a:ext uri="{9D8B030D-6E8A-4147-A177-3AD203B41FA5}">
                      <a16:colId xmlns:a16="http://schemas.microsoft.com/office/drawing/2014/main" val="1709253073"/>
                    </a:ext>
                  </a:extLst>
                </a:gridCol>
              </a:tblGrid>
              <a:tr h="356893">
                <a:tc>
                  <a:txBody>
                    <a:bodyPr/>
                    <a:lstStyle/>
                    <a:p>
                      <a:r>
                        <a:rPr lang="en-IN" dirty="0"/>
                        <a:t>User</a:t>
                      </a:r>
                    </a:p>
                  </a:txBody>
                  <a:tcPr/>
                </a:tc>
                <a:tc>
                  <a:txBody>
                    <a:bodyPr/>
                    <a:lstStyle/>
                    <a:p>
                      <a:r>
                        <a:rPr lang="en-IN" dirty="0"/>
                        <a:t>System</a:t>
                      </a:r>
                    </a:p>
                  </a:txBody>
                  <a:tcPr/>
                </a:tc>
                <a:extLst>
                  <a:ext uri="{0D108BD9-81ED-4DB2-BD59-A6C34878D82A}">
                    <a16:rowId xmlns:a16="http://schemas.microsoft.com/office/drawing/2014/main" val="1893827070"/>
                  </a:ext>
                </a:extLst>
              </a:tr>
              <a:tr h="516684">
                <a:tc>
                  <a:txBody>
                    <a:bodyPr/>
                    <a:lstStyle/>
                    <a:p>
                      <a:r>
                        <a:rPr lang="en-IN" dirty="0"/>
                        <a:t>Choose the register option</a:t>
                      </a:r>
                    </a:p>
                  </a:txBody>
                  <a:tcPr/>
                </a:tc>
                <a:tc>
                  <a:txBody>
                    <a:bodyPr/>
                    <a:lstStyle/>
                    <a:p>
                      <a:endParaRPr lang="en-IN" dirty="0"/>
                    </a:p>
                  </a:txBody>
                  <a:tcPr/>
                </a:tc>
                <a:extLst>
                  <a:ext uri="{0D108BD9-81ED-4DB2-BD59-A6C34878D82A}">
                    <a16:rowId xmlns:a16="http://schemas.microsoft.com/office/drawing/2014/main" val="2928146816"/>
                  </a:ext>
                </a:extLst>
              </a:tr>
              <a:tr h="516684">
                <a:tc>
                  <a:txBody>
                    <a:bodyPr/>
                    <a:lstStyle/>
                    <a:p>
                      <a:endParaRPr lang="en-IN"/>
                    </a:p>
                  </a:txBody>
                  <a:tcPr/>
                </a:tc>
                <a:tc>
                  <a:txBody>
                    <a:bodyPr/>
                    <a:lstStyle/>
                    <a:p>
                      <a:r>
                        <a:rPr lang="en-IN" dirty="0"/>
                        <a:t>Prompts for the data required for registration</a:t>
                      </a:r>
                    </a:p>
                  </a:txBody>
                  <a:tcPr/>
                </a:tc>
                <a:extLst>
                  <a:ext uri="{0D108BD9-81ED-4DB2-BD59-A6C34878D82A}">
                    <a16:rowId xmlns:a16="http://schemas.microsoft.com/office/drawing/2014/main" val="2726852744"/>
                  </a:ext>
                </a:extLst>
              </a:tr>
              <a:tr h="516684">
                <a:tc>
                  <a:txBody>
                    <a:bodyPr/>
                    <a:lstStyle/>
                    <a:p>
                      <a:r>
                        <a:rPr lang="en-IN" dirty="0"/>
                        <a:t>Enters the data prompted by the system.</a:t>
                      </a:r>
                    </a:p>
                  </a:txBody>
                  <a:tcPr/>
                </a:tc>
                <a:tc>
                  <a:txBody>
                    <a:bodyPr/>
                    <a:lstStyle/>
                    <a:p>
                      <a:endParaRPr lang="en-IN"/>
                    </a:p>
                  </a:txBody>
                  <a:tcPr/>
                </a:tc>
                <a:extLst>
                  <a:ext uri="{0D108BD9-81ED-4DB2-BD59-A6C34878D82A}">
                    <a16:rowId xmlns:a16="http://schemas.microsoft.com/office/drawing/2014/main" val="2452698426"/>
                  </a:ext>
                </a:extLst>
              </a:tr>
              <a:tr h="1194842">
                <a:tc>
                  <a:txBody>
                    <a:bodyPr/>
                    <a:lstStyle/>
                    <a:p>
                      <a:endParaRPr lang="en-IN"/>
                    </a:p>
                  </a:txBody>
                  <a:tcPr/>
                </a:tc>
                <a:tc>
                  <a:txBody>
                    <a:bodyPr/>
                    <a:lstStyle/>
                    <a:p>
                      <a:r>
                        <a:rPr lang="en-IN" dirty="0"/>
                        <a:t>Validates the information</a:t>
                      </a:r>
                    </a:p>
                    <a:p>
                      <a:r>
                        <a:rPr lang="en-IN" dirty="0"/>
                        <a:t>1)If information is </a:t>
                      </a:r>
                      <a:r>
                        <a:rPr lang="en-IN" dirty="0" err="1"/>
                        <a:t>valid,create</a:t>
                      </a:r>
                      <a:r>
                        <a:rPr lang="en-IN" dirty="0"/>
                        <a:t> a new account</a:t>
                      </a:r>
                    </a:p>
                    <a:p>
                      <a:r>
                        <a:rPr lang="en-IN" dirty="0"/>
                        <a:t>2)If the information is </a:t>
                      </a:r>
                      <a:r>
                        <a:rPr lang="en-IN" dirty="0" err="1"/>
                        <a:t>invalid,display</a:t>
                      </a:r>
                      <a:r>
                        <a:rPr lang="en-IN" dirty="0"/>
                        <a:t> error message </a:t>
                      </a:r>
                    </a:p>
                    <a:p>
                      <a:r>
                        <a:rPr lang="en-IN" dirty="0"/>
                        <a:t>and prompts for new values.</a:t>
                      </a:r>
                    </a:p>
                  </a:txBody>
                  <a:tcPr/>
                </a:tc>
                <a:extLst>
                  <a:ext uri="{0D108BD9-81ED-4DB2-BD59-A6C34878D82A}">
                    <a16:rowId xmlns:a16="http://schemas.microsoft.com/office/drawing/2014/main" val="2869568071"/>
                  </a:ext>
                </a:extLst>
              </a:tr>
            </a:tbl>
          </a:graphicData>
        </a:graphic>
      </p:graphicFrame>
    </p:spTree>
    <p:extLst>
      <p:ext uri="{BB962C8B-B14F-4D97-AF65-F5344CB8AC3E}">
        <p14:creationId xmlns:p14="http://schemas.microsoft.com/office/powerpoint/2010/main" val="3520379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163E7C-F7E7-1E79-9906-BC39AB7C7333}"/>
              </a:ext>
            </a:extLst>
          </p:cNvPr>
          <p:cNvSpPr txBox="1"/>
          <p:nvPr/>
        </p:nvSpPr>
        <p:spPr>
          <a:xfrm>
            <a:off x="80682" y="143435"/>
            <a:ext cx="9063318" cy="2570191"/>
          </a:xfrm>
          <a:prstGeom prst="rect">
            <a:avLst/>
          </a:prstGeom>
          <a:noFill/>
        </p:spPr>
        <p:txBody>
          <a:bodyPr wrap="square">
            <a:spAutoFit/>
          </a:bodyPr>
          <a:lstStyle/>
          <a:p>
            <a:pPr>
              <a:lnSpc>
                <a:spcPts val="2800"/>
              </a:lnSpc>
            </a:pPr>
            <a:r>
              <a:rPr lang="en-US" sz="1800" dirty="0">
                <a:effectLst/>
                <a:latin typeface="Times New Roman" panose="02020603050405020304" pitchFamily="18" charset="0"/>
                <a:ea typeface="Times New Roman" panose="02020603050405020304" pitchFamily="18" charset="0"/>
              </a:rPr>
              <a:t>Use Case ID: UC02</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Name: Login</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Actors: User</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Description: Allows registered users to Login</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Pre-conditions: user should be registered with the system</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Post-conditions: </a:t>
            </a:r>
            <a:r>
              <a:rPr lang="en-US" sz="1800" dirty="0">
                <a:latin typeface="Times New Roman" panose="02020603050405020304" pitchFamily="18" charset="0"/>
              </a:rPr>
              <a:t>User logs in and all the options are displayed on the screen</a:t>
            </a:r>
          </a:p>
          <a:p>
            <a:pPr>
              <a:lnSpc>
                <a:spcPts val="2800"/>
              </a:lnSpc>
            </a:pPr>
            <a:r>
              <a:rPr lang="en-US" sz="1800" dirty="0">
                <a:latin typeface="Times New Roman" panose="02020603050405020304" pitchFamily="18" charset="0"/>
                <a:ea typeface="Times New Roman" panose="02020603050405020304" pitchFamily="18" charset="0"/>
              </a:rPr>
              <a:t>Main Flow:</a:t>
            </a:r>
            <a:endParaRPr lang="en-IN" sz="1800" dirty="0">
              <a:effectLst/>
              <a:latin typeface="Times New Roman" panose="02020603050405020304" pitchFamily="18" charset="0"/>
              <a:ea typeface="Times New Roman" panose="02020603050405020304" pitchFamily="18" charset="0"/>
            </a:endParaRPr>
          </a:p>
        </p:txBody>
      </p:sp>
      <p:graphicFrame>
        <p:nvGraphicFramePr>
          <p:cNvPr id="7" name="Table 7">
            <a:extLst>
              <a:ext uri="{FF2B5EF4-FFF2-40B4-BE49-F238E27FC236}">
                <a16:creationId xmlns:a16="http://schemas.microsoft.com/office/drawing/2014/main" id="{660A4886-0066-FA07-803B-BBFB3312A034}"/>
              </a:ext>
            </a:extLst>
          </p:cNvPr>
          <p:cNvGraphicFramePr>
            <a:graphicFrameLocks noGrp="1"/>
          </p:cNvGraphicFramePr>
          <p:nvPr/>
        </p:nvGraphicFramePr>
        <p:xfrm>
          <a:off x="161365" y="2922495"/>
          <a:ext cx="11842376" cy="2867171"/>
        </p:xfrm>
        <a:graphic>
          <a:graphicData uri="http://schemas.openxmlformats.org/drawingml/2006/table">
            <a:tbl>
              <a:tblPr firstRow="1" bandRow="1">
                <a:tableStyleId>{5C22544A-7EE6-4342-B048-85BDC9FD1C3A}</a:tableStyleId>
              </a:tblPr>
              <a:tblGrid>
                <a:gridCol w="5921188">
                  <a:extLst>
                    <a:ext uri="{9D8B030D-6E8A-4147-A177-3AD203B41FA5}">
                      <a16:colId xmlns:a16="http://schemas.microsoft.com/office/drawing/2014/main" val="1329015571"/>
                    </a:ext>
                  </a:extLst>
                </a:gridCol>
                <a:gridCol w="5921188">
                  <a:extLst>
                    <a:ext uri="{9D8B030D-6E8A-4147-A177-3AD203B41FA5}">
                      <a16:colId xmlns:a16="http://schemas.microsoft.com/office/drawing/2014/main" val="2554748540"/>
                    </a:ext>
                  </a:extLst>
                </a:gridCol>
              </a:tblGrid>
              <a:tr h="743731">
                <a:tc>
                  <a:txBody>
                    <a:bodyPr/>
                    <a:lstStyle/>
                    <a:p>
                      <a:r>
                        <a:rPr lang="en-IN" dirty="0"/>
                        <a:t>User</a:t>
                      </a:r>
                    </a:p>
                  </a:txBody>
                  <a:tcPr/>
                </a:tc>
                <a:tc>
                  <a:txBody>
                    <a:bodyPr/>
                    <a:lstStyle/>
                    <a:p>
                      <a:r>
                        <a:rPr lang="en-IN" dirty="0"/>
                        <a:t>System</a:t>
                      </a:r>
                    </a:p>
                  </a:txBody>
                  <a:tcPr/>
                </a:tc>
                <a:extLst>
                  <a:ext uri="{0D108BD9-81ED-4DB2-BD59-A6C34878D82A}">
                    <a16:rowId xmlns:a16="http://schemas.microsoft.com/office/drawing/2014/main" val="3356703862"/>
                  </a:ext>
                </a:extLst>
              </a:tr>
              <a:tr h="660400">
                <a:tc>
                  <a:txBody>
                    <a:bodyPr/>
                    <a:lstStyle/>
                    <a:p>
                      <a:r>
                        <a:rPr lang="en-IN" dirty="0"/>
                        <a:t>Enters the username and password and chooses Login option</a:t>
                      </a:r>
                    </a:p>
                  </a:txBody>
                  <a:tcPr/>
                </a:tc>
                <a:tc>
                  <a:txBody>
                    <a:bodyPr/>
                    <a:lstStyle/>
                    <a:p>
                      <a:endParaRPr lang="en-IN"/>
                    </a:p>
                  </a:txBody>
                  <a:tcPr/>
                </a:tc>
                <a:extLst>
                  <a:ext uri="{0D108BD9-81ED-4DB2-BD59-A6C34878D82A}">
                    <a16:rowId xmlns:a16="http://schemas.microsoft.com/office/drawing/2014/main" val="1530034156"/>
                  </a:ext>
                </a:extLst>
              </a:tr>
              <a:tr h="660400">
                <a:tc>
                  <a:txBody>
                    <a:bodyPr/>
                    <a:lstStyle/>
                    <a:p>
                      <a:endParaRPr lang="en-IN"/>
                    </a:p>
                  </a:txBody>
                  <a:tcPr/>
                </a:tc>
                <a:tc>
                  <a:txBody>
                    <a:bodyPr/>
                    <a:lstStyle/>
                    <a:p>
                      <a:r>
                        <a:rPr lang="en-IN" dirty="0"/>
                        <a:t>Validates username and password</a:t>
                      </a:r>
                    </a:p>
                    <a:p>
                      <a:r>
                        <a:rPr lang="en-IN" dirty="0"/>
                        <a:t>1)If information is valid then displays </a:t>
                      </a:r>
                      <a:r>
                        <a:rPr lang="en-IN" dirty="0" err="1"/>
                        <a:t>stegano</a:t>
                      </a:r>
                      <a:r>
                        <a:rPr lang="en-IN" dirty="0"/>
                        <a:t> page</a:t>
                      </a:r>
                    </a:p>
                    <a:p>
                      <a:r>
                        <a:rPr lang="en-IN" dirty="0"/>
                        <a:t>2)If the information is </a:t>
                      </a:r>
                      <a:r>
                        <a:rPr lang="en-IN" dirty="0" err="1"/>
                        <a:t>invalid,display</a:t>
                      </a:r>
                      <a:r>
                        <a:rPr lang="en-IN" dirty="0"/>
                        <a:t> error message </a:t>
                      </a:r>
                    </a:p>
                    <a:p>
                      <a:r>
                        <a:rPr lang="en-IN" dirty="0"/>
                        <a:t>and prompts for new values.</a:t>
                      </a:r>
                    </a:p>
                    <a:p>
                      <a:endParaRPr lang="en-IN" dirty="0"/>
                    </a:p>
                  </a:txBody>
                  <a:tcPr/>
                </a:tc>
                <a:extLst>
                  <a:ext uri="{0D108BD9-81ED-4DB2-BD59-A6C34878D82A}">
                    <a16:rowId xmlns:a16="http://schemas.microsoft.com/office/drawing/2014/main" val="1863878541"/>
                  </a:ext>
                </a:extLst>
              </a:tr>
            </a:tbl>
          </a:graphicData>
        </a:graphic>
      </p:graphicFrame>
    </p:spTree>
    <p:extLst>
      <p:ext uri="{BB962C8B-B14F-4D97-AF65-F5344CB8AC3E}">
        <p14:creationId xmlns:p14="http://schemas.microsoft.com/office/powerpoint/2010/main" val="2236396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7836A3-000F-9EDE-0D87-89C97AECD815}"/>
              </a:ext>
            </a:extLst>
          </p:cNvPr>
          <p:cNvSpPr txBox="1"/>
          <p:nvPr/>
        </p:nvSpPr>
        <p:spPr>
          <a:xfrm>
            <a:off x="268941" y="161365"/>
            <a:ext cx="8875059" cy="2570191"/>
          </a:xfrm>
          <a:prstGeom prst="rect">
            <a:avLst/>
          </a:prstGeom>
          <a:noFill/>
        </p:spPr>
        <p:txBody>
          <a:bodyPr wrap="square">
            <a:spAutoFit/>
          </a:bodyPr>
          <a:lstStyle/>
          <a:p>
            <a:pPr>
              <a:lnSpc>
                <a:spcPts val="2800"/>
              </a:lnSpc>
            </a:pPr>
            <a:r>
              <a:rPr lang="en-US" sz="1800" dirty="0">
                <a:effectLst/>
                <a:latin typeface="Times New Roman" panose="02020603050405020304" pitchFamily="18" charset="0"/>
                <a:ea typeface="Times New Roman" panose="02020603050405020304" pitchFamily="18" charset="0"/>
              </a:rPr>
              <a:t>Use Case ID: UC03</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Name: </a:t>
            </a:r>
            <a:r>
              <a:rPr lang="en-US" dirty="0">
                <a:latin typeface="Times New Roman" panose="02020603050405020304" pitchFamily="18" charset="0"/>
                <a:ea typeface="Times New Roman" panose="02020603050405020304" pitchFamily="18" charset="0"/>
              </a:rPr>
              <a:t>Encoding</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Actors: User</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Description: Allows </a:t>
            </a:r>
            <a:r>
              <a:rPr lang="en-US" dirty="0">
                <a:latin typeface="Times New Roman" panose="02020603050405020304" pitchFamily="18" charset="0"/>
                <a:ea typeface="Times New Roman" panose="02020603050405020304" pitchFamily="18" charset="0"/>
              </a:rPr>
              <a:t>user to select the image and enter the secret message</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Pre-conditions: user should be registered with the system</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Post-conditions: </a:t>
            </a:r>
            <a:r>
              <a:rPr lang="en-US" sz="1800" dirty="0">
                <a:latin typeface="Times New Roman" panose="02020603050405020304" pitchFamily="18" charset="0"/>
              </a:rPr>
              <a:t>User </a:t>
            </a:r>
            <a:r>
              <a:rPr lang="en-US" dirty="0">
                <a:latin typeface="Times New Roman" panose="02020603050405020304" pitchFamily="18" charset="0"/>
              </a:rPr>
              <a:t>selects the appropriate image to save the information</a:t>
            </a:r>
            <a:endParaRPr lang="en-US" sz="1800" dirty="0">
              <a:latin typeface="Times New Roman" panose="02020603050405020304" pitchFamily="18" charset="0"/>
            </a:endParaRPr>
          </a:p>
          <a:p>
            <a:pPr>
              <a:lnSpc>
                <a:spcPts val="2800"/>
              </a:lnSpc>
            </a:pPr>
            <a:r>
              <a:rPr lang="en-US" sz="1800" dirty="0">
                <a:latin typeface="Times New Roman" panose="02020603050405020304" pitchFamily="18" charset="0"/>
                <a:ea typeface="Times New Roman" panose="02020603050405020304" pitchFamily="18" charset="0"/>
              </a:rPr>
              <a:t>Main Flow:</a:t>
            </a:r>
            <a:endParaRPr lang="en-IN" sz="1800" dirty="0">
              <a:effectLst/>
              <a:latin typeface="Times New Roman" panose="02020603050405020304" pitchFamily="18" charset="0"/>
              <a:ea typeface="Times New Roman" panose="02020603050405020304" pitchFamily="18" charset="0"/>
            </a:endParaRPr>
          </a:p>
        </p:txBody>
      </p:sp>
      <p:graphicFrame>
        <p:nvGraphicFramePr>
          <p:cNvPr id="6" name="Table 6">
            <a:extLst>
              <a:ext uri="{FF2B5EF4-FFF2-40B4-BE49-F238E27FC236}">
                <a16:creationId xmlns:a16="http://schemas.microsoft.com/office/drawing/2014/main" id="{03DB60A3-AB1F-0A80-E6A0-54ADEE923BF0}"/>
              </a:ext>
            </a:extLst>
          </p:cNvPr>
          <p:cNvGraphicFramePr>
            <a:graphicFrameLocks noGrp="1"/>
          </p:cNvGraphicFramePr>
          <p:nvPr/>
        </p:nvGraphicFramePr>
        <p:xfrm>
          <a:off x="268940" y="3074895"/>
          <a:ext cx="11663084" cy="1895138"/>
        </p:xfrm>
        <a:graphic>
          <a:graphicData uri="http://schemas.openxmlformats.org/drawingml/2006/table">
            <a:tbl>
              <a:tblPr firstRow="1" bandRow="1">
                <a:tableStyleId>{5C22544A-7EE6-4342-B048-85BDC9FD1C3A}</a:tableStyleId>
              </a:tblPr>
              <a:tblGrid>
                <a:gridCol w="5831542">
                  <a:extLst>
                    <a:ext uri="{9D8B030D-6E8A-4147-A177-3AD203B41FA5}">
                      <a16:colId xmlns:a16="http://schemas.microsoft.com/office/drawing/2014/main" val="1904291554"/>
                    </a:ext>
                  </a:extLst>
                </a:gridCol>
                <a:gridCol w="5831542">
                  <a:extLst>
                    <a:ext uri="{9D8B030D-6E8A-4147-A177-3AD203B41FA5}">
                      <a16:colId xmlns:a16="http://schemas.microsoft.com/office/drawing/2014/main" val="59781227"/>
                    </a:ext>
                  </a:extLst>
                </a:gridCol>
              </a:tblGrid>
              <a:tr h="627529">
                <a:tc>
                  <a:txBody>
                    <a:bodyPr/>
                    <a:lstStyle/>
                    <a:p>
                      <a:r>
                        <a:rPr lang="en-IN" dirty="0"/>
                        <a:t>User</a:t>
                      </a:r>
                    </a:p>
                  </a:txBody>
                  <a:tcPr/>
                </a:tc>
                <a:tc>
                  <a:txBody>
                    <a:bodyPr/>
                    <a:lstStyle/>
                    <a:p>
                      <a:r>
                        <a:rPr lang="en-IN" dirty="0"/>
                        <a:t>System</a:t>
                      </a:r>
                    </a:p>
                  </a:txBody>
                  <a:tcPr/>
                </a:tc>
                <a:extLst>
                  <a:ext uri="{0D108BD9-81ED-4DB2-BD59-A6C34878D82A}">
                    <a16:rowId xmlns:a16="http://schemas.microsoft.com/office/drawing/2014/main" val="765887771"/>
                  </a:ext>
                </a:extLst>
              </a:tr>
              <a:tr h="627529">
                <a:tc>
                  <a:txBody>
                    <a:bodyPr/>
                    <a:lstStyle/>
                    <a:p>
                      <a:r>
                        <a:rPr lang="en-IN" dirty="0"/>
                        <a:t>Selects the image and enters the secret message to be stored in image </a:t>
                      </a:r>
                    </a:p>
                  </a:txBody>
                  <a:tcPr/>
                </a:tc>
                <a:tc>
                  <a:txBody>
                    <a:bodyPr/>
                    <a:lstStyle/>
                    <a:p>
                      <a:endParaRPr lang="en-IN"/>
                    </a:p>
                  </a:txBody>
                  <a:tcPr/>
                </a:tc>
                <a:extLst>
                  <a:ext uri="{0D108BD9-81ED-4DB2-BD59-A6C34878D82A}">
                    <a16:rowId xmlns:a16="http://schemas.microsoft.com/office/drawing/2014/main" val="644886579"/>
                  </a:ext>
                </a:extLst>
              </a:tr>
              <a:tr h="627529">
                <a:tc>
                  <a:txBody>
                    <a:bodyPr/>
                    <a:lstStyle/>
                    <a:p>
                      <a:endParaRPr lang="en-IN"/>
                    </a:p>
                  </a:txBody>
                  <a:tcPr/>
                </a:tc>
                <a:tc>
                  <a:txBody>
                    <a:bodyPr/>
                    <a:lstStyle/>
                    <a:p>
                      <a:r>
                        <a:rPr lang="en-IN" dirty="0"/>
                        <a:t>Saves the image in the system</a:t>
                      </a:r>
                    </a:p>
                  </a:txBody>
                  <a:tcPr/>
                </a:tc>
                <a:extLst>
                  <a:ext uri="{0D108BD9-81ED-4DB2-BD59-A6C34878D82A}">
                    <a16:rowId xmlns:a16="http://schemas.microsoft.com/office/drawing/2014/main" val="1277998307"/>
                  </a:ext>
                </a:extLst>
              </a:tr>
            </a:tbl>
          </a:graphicData>
        </a:graphic>
      </p:graphicFrame>
    </p:spTree>
    <p:extLst>
      <p:ext uri="{BB962C8B-B14F-4D97-AF65-F5344CB8AC3E}">
        <p14:creationId xmlns:p14="http://schemas.microsoft.com/office/powerpoint/2010/main" val="3229628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11891E-47D7-9476-2A77-2363DD7C8D92}"/>
              </a:ext>
            </a:extLst>
          </p:cNvPr>
          <p:cNvSpPr txBox="1"/>
          <p:nvPr/>
        </p:nvSpPr>
        <p:spPr>
          <a:xfrm>
            <a:off x="403412" y="430307"/>
            <a:ext cx="8740588" cy="2570191"/>
          </a:xfrm>
          <a:prstGeom prst="rect">
            <a:avLst/>
          </a:prstGeom>
          <a:noFill/>
        </p:spPr>
        <p:txBody>
          <a:bodyPr wrap="square">
            <a:spAutoFit/>
          </a:bodyPr>
          <a:lstStyle/>
          <a:p>
            <a:pPr>
              <a:lnSpc>
                <a:spcPts val="2800"/>
              </a:lnSpc>
            </a:pPr>
            <a:r>
              <a:rPr lang="en-US" sz="1800" dirty="0">
                <a:effectLst/>
                <a:latin typeface="Times New Roman" panose="02020603050405020304" pitchFamily="18" charset="0"/>
                <a:ea typeface="Times New Roman" panose="02020603050405020304" pitchFamily="18" charset="0"/>
              </a:rPr>
              <a:t>Use Case ID: UC04</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Name: </a:t>
            </a:r>
            <a:r>
              <a:rPr lang="en-US" dirty="0">
                <a:latin typeface="Times New Roman" panose="02020603050405020304" pitchFamily="18" charset="0"/>
                <a:ea typeface="Times New Roman" panose="02020603050405020304" pitchFamily="18" charset="0"/>
              </a:rPr>
              <a:t>Decoding</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Actors: User</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Description: Allows </a:t>
            </a:r>
            <a:r>
              <a:rPr lang="en-US" dirty="0">
                <a:latin typeface="Times New Roman" panose="02020603050405020304" pitchFamily="18" charset="0"/>
                <a:ea typeface="Times New Roman" panose="02020603050405020304" pitchFamily="18" charset="0"/>
              </a:rPr>
              <a:t>user to select the image and separate the secret message from image</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Pre-conditions: user should be registered with the system</a:t>
            </a:r>
            <a:endParaRPr lang="en-IN" sz="1800" dirty="0">
              <a:effectLst/>
              <a:latin typeface="Times New Roman" panose="02020603050405020304" pitchFamily="18" charset="0"/>
              <a:ea typeface="Times New Roman" panose="02020603050405020304" pitchFamily="18" charset="0"/>
            </a:endParaRPr>
          </a:p>
          <a:p>
            <a:pPr>
              <a:lnSpc>
                <a:spcPts val="2800"/>
              </a:lnSpc>
            </a:pPr>
            <a:r>
              <a:rPr lang="en-US" sz="1800" dirty="0">
                <a:effectLst/>
                <a:latin typeface="Times New Roman" panose="02020603050405020304" pitchFamily="18" charset="0"/>
                <a:ea typeface="Times New Roman" panose="02020603050405020304" pitchFamily="18" charset="0"/>
              </a:rPr>
              <a:t>Post-conditions: </a:t>
            </a:r>
            <a:r>
              <a:rPr lang="en-US" sz="1800" dirty="0">
                <a:latin typeface="Times New Roman" panose="02020603050405020304" pitchFamily="18" charset="0"/>
              </a:rPr>
              <a:t>User </a:t>
            </a:r>
            <a:r>
              <a:rPr lang="en-US" dirty="0">
                <a:latin typeface="Times New Roman" panose="02020603050405020304" pitchFamily="18" charset="0"/>
              </a:rPr>
              <a:t>selects the appropriate image to read the secret message from it.</a:t>
            </a:r>
            <a:endParaRPr lang="en-US" sz="1800" dirty="0">
              <a:latin typeface="Times New Roman" panose="02020603050405020304" pitchFamily="18" charset="0"/>
            </a:endParaRPr>
          </a:p>
          <a:p>
            <a:pPr>
              <a:lnSpc>
                <a:spcPts val="2800"/>
              </a:lnSpc>
            </a:pPr>
            <a:r>
              <a:rPr lang="en-US" sz="1800" dirty="0">
                <a:latin typeface="Times New Roman" panose="02020603050405020304" pitchFamily="18" charset="0"/>
                <a:ea typeface="Times New Roman" panose="02020603050405020304" pitchFamily="18" charset="0"/>
              </a:rPr>
              <a:t>Main Flow:</a:t>
            </a:r>
            <a:endParaRPr lang="en-IN" sz="1800" dirty="0">
              <a:effectLst/>
              <a:latin typeface="Times New Roman" panose="02020603050405020304" pitchFamily="18" charset="0"/>
              <a:ea typeface="Times New Roman" panose="02020603050405020304" pitchFamily="18" charset="0"/>
            </a:endParaRPr>
          </a:p>
        </p:txBody>
      </p:sp>
      <p:graphicFrame>
        <p:nvGraphicFramePr>
          <p:cNvPr id="6" name="Table 6">
            <a:extLst>
              <a:ext uri="{FF2B5EF4-FFF2-40B4-BE49-F238E27FC236}">
                <a16:creationId xmlns:a16="http://schemas.microsoft.com/office/drawing/2014/main" id="{2D5B7B5F-95AE-0609-6931-7D941D2BEB93}"/>
              </a:ext>
            </a:extLst>
          </p:cNvPr>
          <p:cNvGraphicFramePr>
            <a:graphicFrameLocks noGrp="1"/>
          </p:cNvGraphicFramePr>
          <p:nvPr/>
        </p:nvGraphicFramePr>
        <p:xfrm>
          <a:off x="403412" y="3334872"/>
          <a:ext cx="11474823" cy="1766046"/>
        </p:xfrm>
        <a:graphic>
          <a:graphicData uri="http://schemas.openxmlformats.org/drawingml/2006/table">
            <a:tbl>
              <a:tblPr firstRow="1" bandRow="1">
                <a:tableStyleId>{5C22544A-7EE6-4342-B048-85BDC9FD1C3A}</a:tableStyleId>
              </a:tblPr>
              <a:tblGrid>
                <a:gridCol w="5741770">
                  <a:extLst>
                    <a:ext uri="{9D8B030D-6E8A-4147-A177-3AD203B41FA5}">
                      <a16:colId xmlns:a16="http://schemas.microsoft.com/office/drawing/2014/main" val="841733945"/>
                    </a:ext>
                  </a:extLst>
                </a:gridCol>
                <a:gridCol w="5733053">
                  <a:extLst>
                    <a:ext uri="{9D8B030D-6E8A-4147-A177-3AD203B41FA5}">
                      <a16:colId xmlns:a16="http://schemas.microsoft.com/office/drawing/2014/main" val="1353019618"/>
                    </a:ext>
                  </a:extLst>
                </a:gridCol>
              </a:tblGrid>
              <a:tr h="634579">
                <a:tc>
                  <a:txBody>
                    <a:bodyPr/>
                    <a:lstStyle/>
                    <a:p>
                      <a:r>
                        <a:rPr lang="en-IN" dirty="0"/>
                        <a:t>User</a:t>
                      </a:r>
                    </a:p>
                  </a:txBody>
                  <a:tcPr/>
                </a:tc>
                <a:tc>
                  <a:txBody>
                    <a:bodyPr/>
                    <a:lstStyle/>
                    <a:p>
                      <a:r>
                        <a:rPr lang="en-IN" dirty="0"/>
                        <a:t>System</a:t>
                      </a:r>
                    </a:p>
                  </a:txBody>
                  <a:tcPr/>
                </a:tc>
                <a:extLst>
                  <a:ext uri="{0D108BD9-81ED-4DB2-BD59-A6C34878D82A}">
                    <a16:rowId xmlns:a16="http://schemas.microsoft.com/office/drawing/2014/main" val="349354660"/>
                  </a:ext>
                </a:extLst>
              </a:tr>
              <a:tr h="6345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Selects the image and clicks on decode</a:t>
                      </a:r>
                    </a:p>
                  </a:txBody>
                  <a:tcPr/>
                </a:tc>
                <a:tc>
                  <a:txBody>
                    <a:bodyPr/>
                    <a:lstStyle/>
                    <a:p>
                      <a:endParaRPr lang="en-IN"/>
                    </a:p>
                  </a:txBody>
                  <a:tcPr/>
                </a:tc>
                <a:extLst>
                  <a:ext uri="{0D108BD9-81ED-4DB2-BD59-A6C34878D82A}">
                    <a16:rowId xmlns:a16="http://schemas.microsoft.com/office/drawing/2014/main" val="3425701391"/>
                  </a:ext>
                </a:extLst>
              </a:tr>
              <a:tr h="496888">
                <a:tc>
                  <a:txBody>
                    <a:bodyPr/>
                    <a:lstStyle/>
                    <a:p>
                      <a:endParaRPr lang="en-IN"/>
                    </a:p>
                  </a:txBody>
                  <a:tcPr/>
                </a:tc>
                <a:tc>
                  <a:txBody>
                    <a:bodyPr/>
                    <a:lstStyle/>
                    <a:p>
                      <a:r>
                        <a:rPr lang="en-IN" dirty="0"/>
                        <a:t>Secret message is obtained from the image and displayed </a:t>
                      </a:r>
                    </a:p>
                  </a:txBody>
                  <a:tcPr/>
                </a:tc>
                <a:extLst>
                  <a:ext uri="{0D108BD9-81ED-4DB2-BD59-A6C34878D82A}">
                    <a16:rowId xmlns:a16="http://schemas.microsoft.com/office/drawing/2014/main" val="2723016225"/>
                  </a:ext>
                </a:extLst>
              </a:tr>
            </a:tbl>
          </a:graphicData>
        </a:graphic>
      </p:graphicFrame>
    </p:spTree>
    <p:extLst>
      <p:ext uri="{BB962C8B-B14F-4D97-AF65-F5344CB8AC3E}">
        <p14:creationId xmlns:p14="http://schemas.microsoft.com/office/powerpoint/2010/main" val="79905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7BEC0-E999-D1A2-1233-2093DB186AF7}"/>
              </a:ext>
            </a:extLst>
          </p:cNvPr>
          <p:cNvSpPr>
            <a:spLocks noGrp="1"/>
          </p:cNvSpPr>
          <p:nvPr>
            <p:ph type="title"/>
          </p:nvPr>
        </p:nvSpPr>
        <p:spPr>
          <a:xfrm>
            <a:off x="695325" y="395288"/>
            <a:ext cx="6211888" cy="839787"/>
          </a:xfrm>
        </p:spPr>
        <p:txBody>
          <a:bodyPr/>
          <a:lstStyle/>
          <a:p>
            <a:pPr eaLnBrk="1" fontAlgn="auto" hangingPunct="1">
              <a:spcAft>
                <a:spcPts val="0"/>
              </a:spcAft>
              <a:defRPr/>
            </a:pPr>
            <a:r>
              <a:rPr lang="en-US" dirty="0"/>
              <a:t>contents</a:t>
            </a:r>
          </a:p>
        </p:txBody>
      </p:sp>
      <p:sp>
        <p:nvSpPr>
          <p:cNvPr id="44035" name="Text Placeholder 2">
            <a:extLst>
              <a:ext uri="{FF2B5EF4-FFF2-40B4-BE49-F238E27FC236}">
                <a16:creationId xmlns:a16="http://schemas.microsoft.com/office/drawing/2014/main" id="{53C864F0-2154-E99C-2342-E228B6E3DF0E}"/>
              </a:ext>
            </a:extLst>
          </p:cNvPr>
          <p:cNvSpPr>
            <a:spLocks noGrp="1"/>
          </p:cNvSpPr>
          <p:nvPr>
            <p:ph type="body" sz="quarter" idx="17"/>
          </p:nvPr>
        </p:nvSpPr>
        <p:spPr bwMode="auto">
          <a:xfrm>
            <a:off x="1055688" y="1235075"/>
            <a:ext cx="10801350" cy="4689475"/>
          </a:xfrm>
        </p:spPr>
        <p:txBody>
          <a:bodyPr vert="horz" wrap="square" numCol="1" anchor="t" anchorCtr="0" compatLnSpc="1">
            <a:prstTxWarp prst="textNoShape">
              <a:avLst/>
            </a:prstTxWarp>
          </a:bodyPr>
          <a:lstStyle/>
          <a:p>
            <a:pPr eaLnBrk="1" hangingPunct="1">
              <a:spcBef>
                <a:spcPct val="0"/>
              </a:spcBef>
              <a:defRPr/>
            </a:pPr>
            <a:r>
              <a:rPr lang="en-US" altLang="en-US" dirty="0">
                <a:ea typeface="レクサスロダン Pro L"/>
                <a:cs typeface="レクサスロダン Pro L"/>
              </a:rPr>
              <a:t>Abstract</a:t>
            </a:r>
          </a:p>
          <a:p>
            <a:pPr eaLnBrk="1" hangingPunct="1">
              <a:spcBef>
                <a:spcPct val="0"/>
              </a:spcBef>
              <a:defRPr/>
            </a:pPr>
            <a:r>
              <a:rPr lang="en-US" altLang="en-US" dirty="0">
                <a:ea typeface="レクサスロダン Pro L"/>
                <a:cs typeface="レクサスロダン Pro L"/>
              </a:rPr>
              <a:t>Introduction</a:t>
            </a:r>
          </a:p>
          <a:p>
            <a:pPr eaLnBrk="1" hangingPunct="1">
              <a:spcBef>
                <a:spcPct val="0"/>
              </a:spcBef>
              <a:defRPr/>
            </a:pPr>
            <a:r>
              <a:rPr lang="en-US" altLang="en-US" dirty="0">
                <a:ea typeface="レクサスロダン Pro L"/>
                <a:cs typeface="レクサスロダン Pro L"/>
              </a:rPr>
              <a:t>Hardware and Software Requirements</a:t>
            </a:r>
          </a:p>
          <a:p>
            <a:pPr eaLnBrk="1" hangingPunct="1">
              <a:spcBef>
                <a:spcPct val="0"/>
              </a:spcBef>
              <a:defRPr/>
            </a:pPr>
            <a:r>
              <a:rPr lang="en-US" altLang="en-US" dirty="0">
                <a:ea typeface="レクサスロダン Pro L"/>
                <a:cs typeface="レクサスロダン Pro L"/>
              </a:rPr>
              <a:t>Design</a:t>
            </a:r>
          </a:p>
          <a:p>
            <a:pPr eaLnBrk="1" hangingPunct="1">
              <a:spcBef>
                <a:spcPct val="0"/>
              </a:spcBef>
              <a:defRPr/>
            </a:pPr>
            <a:r>
              <a:rPr lang="en-US" altLang="en-US" dirty="0">
                <a:ea typeface="レクサスロダン Pro L"/>
                <a:cs typeface="レクサスロダン Pro L"/>
              </a:rPr>
              <a:t>Implementation</a:t>
            </a:r>
          </a:p>
          <a:p>
            <a:pPr eaLnBrk="1" hangingPunct="1">
              <a:spcBef>
                <a:spcPct val="0"/>
              </a:spcBef>
              <a:defRPr/>
            </a:pPr>
            <a:r>
              <a:rPr lang="en-US" altLang="en-US" dirty="0">
                <a:ea typeface="レクサスロダン Pro L"/>
                <a:cs typeface="レクサスロダン Pro L"/>
              </a:rPr>
              <a:t>Conclusion</a:t>
            </a:r>
          </a:p>
          <a:p>
            <a:pPr marL="0" indent="0" eaLnBrk="1" hangingPunct="1">
              <a:spcBef>
                <a:spcPct val="0"/>
              </a:spcBef>
              <a:buFont typeface="+mj-lt"/>
              <a:buNone/>
              <a:defRPr/>
            </a:pPr>
            <a:r>
              <a:rPr lang="en-US" altLang="en-US" dirty="0">
                <a:ea typeface="レクサスロダン Pro L"/>
                <a:cs typeface="レクサスロダン Pro L"/>
              </a:rPr>
              <a:t>References</a:t>
            </a:r>
          </a:p>
          <a:p>
            <a:pPr marL="455613" indent="-455613" eaLnBrk="1" hangingPunct="1">
              <a:spcBef>
                <a:spcPct val="0"/>
              </a:spcBef>
              <a:buFont typeface="Calibri" panose="020F0502020204030204" pitchFamily="34" charset="0"/>
              <a:buAutoNum type="arabicPeriod"/>
              <a:defRPr/>
            </a:pPr>
            <a:endParaRPr lang="en-US" altLang="en-US" dirty="0">
              <a:ea typeface="レクサスロダン Pro L"/>
              <a:cs typeface="レクサスロダン Pro 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03E4F02-B3A4-02A1-4721-9D15D486E5FA}"/>
              </a:ext>
            </a:extLst>
          </p:cNvPr>
          <p:cNvGraphicFramePr>
            <a:graphicFrameLocks noGrp="1"/>
          </p:cNvGraphicFramePr>
          <p:nvPr/>
        </p:nvGraphicFramePr>
        <p:xfrm>
          <a:off x="448235" y="304800"/>
          <a:ext cx="11501718" cy="2986144"/>
        </p:xfrm>
        <a:graphic>
          <a:graphicData uri="http://schemas.openxmlformats.org/drawingml/2006/table">
            <a:tbl>
              <a:tblPr firstRow="1" bandRow="1">
                <a:tableStyleId>{5C22544A-7EE6-4342-B048-85BDC9FD1C3A}</a:tableStyleId>
              </a:tblPr>
              <a:tblGrid>
                <a:gridCol w="5750859">
                  <a:extLst>
                    <a:ext uri="{9D8B030D-6E8A-4147-A177-3AD203B41FA5}">
                      <a16:colId xmlns:a16="http://schemas.microsoft.com/office/drawing/2014/main" val="1118472714"/>
                    </a:ext>
                  </a:extLst>
                </a:gridCol>
                <a:gridCol w="5750859">
                  <a:extLst>
                    <a:ext uri="{9D8B030D-6E8A-4147-A177-3AD203B41FA5}">
                      <a16:colId xmlns:a16="http://schemas.microsoft.com/office/drawing/2014/main" val="1158679023"/>
                    </a:ext>
                  </a:extLst>
                </a:gridCol>
              </a:tblGrid>
              <a:tr h="441512">
                <a:tc>
                  <a:txBody>
                    <a:bodyPr/>
                    <a:lstStyle/>
                    <a:p>
                      <a:r>
                        <a:rPr lang="en-IN" dirty="0"/>
                        <a:t>Test Case ID:TC01</a:t>
                      </a:r>
                    </a:p>
                  </a:txBody>
                  <a:tcPr/>
                </a:tc>
                <a:tc>
                  <a:txBody>
                    <a:bodyPr/>
                    <a:lstStyle/>
                    <a:p>
                      <a:r>
                        <a:rPr lang="en-IN" dirty="0"/>
                        <a:t>Use Case ID: UC01</a:t>
                      </a:r>
                    </a:p>
                  </a:txBody>
                  <a:tcPr/>
                </a:tc>
                <a:extLst>
                  <a:ext uri="{0D108BD9-81ED-4DB2-BD59-A6C34878D82A}">
                    <a16:rowId xmlns:a16="http://schemas.microsoft.com/office/drawing/2014/main" val="2451719970"/>
                  </a:ext>
                </a:extLst>
              </a:tr>
              <a:tr h="441512">
                <a:tc>
                  <a:txBody>
                    <a:bodyPr/>
                    <a:lstStyle/>
                    <a:p>
                      <a:r>
                        <a:rPr lang="en-IN" dirty="0"/>
                        <a:t>Test Case Title : New User Registration</a:t>
                      </a:r>
                    </a:p>
                  </a:txBody>
                  <a:tcPr/>
                </a:tc>
                <a:tc>
                  <a:txBody>
                    <a:bodyPr/>
                    <a:lstStyle/>
                    <a:p>
                      <a:endParaRPr lang="en-IN"/>
                    </a:p>
                  </a:txBody>
                  <a:tcPr/>
                </a:tc>
                <a:extLst>
                  <a:ext uri="{0D108BD9-81ED-4DB2-BD59-A6C34878D82A}">
                    <a16:rowId xmlns:a16="http://schemas.microsoft.com/office/drawing/2014/main" val="580983726"/>
                  </a:ext>
                </a:extLst>
              </a:tr>
              <a:tr h="441512">
                <a:tc>
                  <a:txBody>
                    <a:bodyPr/>
                    <a:lstStyle/>
                    <a:p>
                      <a:r>
                        <a:rPr lang="en-IN" dirty="0"/>
                        <a:t>Test Case  Description:</a:t>
                      </a:r>
                    </a:p>
                    <a:p>
                      <a:r>
                        <a:rPr lang="en-IN" dirty="0"/>
                        <a:t>If user is not already registered , the user will be able to register by providing details.</a:t>
                      </a:r>
                    </a:p>
                  </a:txBody>
                  <a:tcPr/>
                </a:tc>
                <a:tc>
                  <a:txBody>
                    <a:bodyPr/>
                    <a:lstStyle/>
                    <a:p>
                      <a:endParaRPr lang="en-IN"/>
                    </a:p>
                  </a:txBody>
                  <a:tcPr/>
                </a:tc>
                <a:extLst>
                  <a:ext uri="{0D108BD9-81ED-4DB2-BD59-A6C34878D82A}">
                    <a16:rowId xmlns:a16="http://schemas.microsoft.com/office/drawing/2014/main" val="1455602079"/>
                  </a:ext>
                </a:extLst>
              </a:tr>
              <a:tr h="441512">
                <a:tc>
                  <a:txBody>
                    <a:bodyPr/>
                    <a:lstStyle/>
                    <a:p>
                      <a:r>
                        <a:rPr lang="en-IN" dirty="0"/>
                        <a:t>Test Steps:</a:t>
                      </a:r>
                    </a:p>
                    <a:p>
                      <a:r>
                        <a:rPr lang="en-IN" dirty="0"/>
                        <a:t>User goes to the register page and enters the required details</a:t>
                      </a:r>
                    </a:p>
                    <a:p>
                      <a:r>
                        <a:rPr lang="en-IN" dirty="0"/>
                        <a:t>Registration Successful</a:t>
                      </a:r>
                    </a:p>
                  </a:txBody>
                  <a:tcPr/>
                </a:tc>
                <a:tc>
                  <a:txBody>
                    <a:bodyPr/>
                    <a:lstStyle/>
                    <a:p>
                      <a:r>
                        <a:rPr lang="en-IN" dirty="0"/>
                        <a:t>Expected Result:</a:t>
                      </a:r>
                    </a:p>
                    <a:p>
                      <a:r>
                        <a:rPr lang="en-IN" dirty="0"/>
                        <a:t>User Successfully Registered</a:t>
                      </a:r>
                    </a:p>
                    <a:p>
                      <a:r>
                        <a:rPr lang="en-IN" dirty="0"/>
                        <a:t>Actual Result:</a:t>
                      </a:r>
                    </a:p>
                    <a:p>
                      <a:r>
                        <a:rPr lang="en-IN" dirty="0"/>
                        <a:t>User Successfully Registered</a:t>
                      </a:r>
                    </a:p>
                  </a:txBody>
                  <a:tcPr/>
                </a:tc>
                <a:extLst>
                  <a:ext uri="{0D108BD9-81ED-4DB2-BD59-A6C34878D82A}">
                    <a16:rowId xmlns:a16="http://schemas.microsoft.com/office/drawing/2014/main" val="165309885"/>
                  </a:ext>
                </a:extLst>
              </a:tr>
            </a:tbl>
          </a:graphicData>
        </a:graphic>
      </p:graphicFrame>
      <p:graphicFrame>
        <p:nvGraphicFramePr>
          <p:cNvPr id="5" name="Table 5">
            <a:extLst>
              <a:ext uri="{FF2B5EF4-FFF2-40B4-BE49-F238E27FC236}">
                <a16:creationId xmlns:a16="http://schemas.microsoft.com/office/drawing/2014/main" id="{66CF373C-D245-E492-CCF9-DE2543813B7F}"/>
              </a:ext>
            </a:extLst>
          </p:cNvPr>
          <p:cNvGraphicFramePr>
            <a:graphicFrameLocks noGrp="1"/>
          </p:cNvGraphicFramePr>
          <p:nvPr/>
        </p:nvGraphicFramePr>
        <p:xfrm>
          <a:off x="448234" y="3429001"/>
          <a:ext cx="11501718" cy="3249705"/>
        </p:xfrm>
        <a:graphic>
          <a:graphicData uri="http://schemas.openxmlformats.org/drawingml/2006/table">
            <a:tbl>
              <a:tblPr firstRow="1" bandRow="1">
                <a:tableStyleId>{5C22544A-7EE6-4342-B048-85BDC9FD1C3A}</a:tableStyleId>
              </a:tblPr>
              <a:tblGrid>
                <a:gridCol w="5750859">
                  <a:extLst>
                    <a:ext uri="{9D8B030D-6E8A-4147-A177-3AD203B41FA5}">
                      <a16:colId xmlns:a16="http://schemas.microsoft.com/office/drawing/2014/main" val="3481052805"/>
                    </a:ext>
                  </a:extLst>
                </a:gridCol>
                <a:gridCol w="5750859">
                  <a:extLst>
                    <a:ext uri="{9D8B030D-6E8A-4147-A177-3AD203B41FA5}">
                      <a16:colId xmlns:a16="http://schemas.microsoft.com/office/drawing/2014/main" val="2079978777"/>
                    </a:ext>
                  </a:extLst>
                </a:gridCol>
              </a:tblGrid>
              <a:tr h="367596">
                <a:tc>
                  <a:txBody>
                    <a:bodyPr/>
                    <a:lstStyle/>
                    <a:p>
                      <a:r>
                        <a:rPr lang="en-IN" dirty="0"/>
                        <a:t>Test Case ID:TC02</a:t>
                      </a:r>
                    </a:p>
                  </a:txBody>
                  <a:tcPr/>
                </a:tc>
                <a:tc>
                  <a:txBody>
                    <a:bodyPr/>
                    <a:lstStyle/>
                    <a:p>
                      <a:r>
                        <a:rPr lang="en-IN" dirty="0"/>
                        <a:t>Use Case ID:UC02</a:t>
                      </a:r>
                    </a:p>
                  </a:txBody>
                  <a:tcPr/>
                </a:tc>
                <a:extLst>
                  <a:ext uri="{0D108BD9-81ED-4DB2-BD59-A6C34878D82A}">
                    <a16:rowId xmlns:a16="http://schemas.microsoft.com/office/drawing/2014/main" val="3550061490"/>
                  </a:ext>
                </a:extLst>
              </a:tr>
              <a:tr h="400838">
                <a:tc>
                  <a:txBody>
                    <a:bodyPr/>
                    <a:lstStyle/>
                    <a:p>
                      <a:r>
                        <a:rPr lang="en-IN" dirty="0"/>
                        <a:t>Test Case Title: User/Admin Login </a:t>
                      </a:r>
                    </a:p>
                  </a:txBody>
                  <a:tcPr/>
                </a:tc>
                <a:tc>
                  <a:txBody>
                    <a:bodyPr/>
                    <a:lstStyle/>
                    <a:p>
                      <a:endParaRPr lang="en-IN"/>
                    </a:p>
                  </a:txBody>
                  <a:tcPr/>
                </a:tc>
                <a:extLst>
                  <a:ext uri="{0D108BD9-81ED-4DB2-BD59-A6C34878D82A}">
                    <a16:rowId xmlns:a16="http://schemas.microsoft.com/office/drawing/2014/main" val="200019567"/>
                  </a:ext>
                </a:extLst>
              </a:tr>
              <a:tr h="643292">
                <a:tc>
                  <a:txBody>
                    <a:bodyPr/>
                    <a:lstStyle/>
                    <a:p>
                      <a:r>
                        <a:rPr lang="en-IN" dirty="0"/>
                        <a:t>Test Case Description:</a:t>
                      </a:r>
                    </a:p>
                    <a:p>
                      <a:r>
                        <a:rPr lang="en-IN" dirty="0"/>
                        <a:t>Already Registered User logs in to </a:t>
                      </a:r>
                      <a:r>
                        <a:rPr lang="en-IN" dirty="0" err="1"/>
                        <a:t>stegano</a:t>
                      </a:r>
                      <a:r>
                        <a:rPr lang="en-IN" dirty="0"/>
                        <a:t> page</a:t>
                      </a:r>
                    </a:p>
                  </a:txBody>
                  <a:tcPr/>
                </a:tc>
                <a:tc>
                  <a:txBody>
                    <a:bodyPr/>
                    <a:lstStyle/>
                    <a:p>
                      <a:endParaRPr lang="en-IN"/>
                    </a:p>
                  </a:txBody>
                  <a:tcPr/>
                </a:tc>
                <a:extLst>
                  <a:ext uri="{0D108BD9-81ED-4DB2-BD59-A6C34878D82A}">
                    <a16:rowId xmlns:a16="http://schemas.microsoft.com/office/drawing/2014/main" val="1087793238"/>
                  </a:ext>
                </a:extLst>
              </a:tr>
              <a:tr h="1470383">
                <a:tc>
                  <a:txBody>
                    <a:bodyPr/>
                    <a:lstStyle/>
                    <a:p>
                      <a:r>
                        <a:rPr lang="en-IN" dirty="0"/>
                        <a:t>Test Steps:</a:t>
                      </a:r>
                    </a:p>
                    <a:p>
                      <a:r>
                        <a:rPr lang="en-IN" dirty="0"/>
                        <a:t>User goes Login page and enters the username and password</a:t>
                      </a:r>
                    </a:p>
                    <a:p>
                      <a:r>
                        <a:rPr lang="en-IN" dirty="0"/>
                        <a:t>If details are correct ,Login Success and its redirected to the </a:t>
                      </a:r>
                      <a:r>
                        <a:rPr lang="en-IN" dirty="0" err="1"/>
                        <a:t>Stegano</a:t>
                      </a:r>
                      <a:r>
                        <a:rPr lang="en-IN" dirty="0"/>
                        <a:t> page</a:t>
                      </a:r>
                    </a:p>
                  </a:txBody>
                  <a:tcPr/>
                </a:tc>
                <a:tc>
                  <a:txBody>
                    <a:bodyPr/>
                    <a:lstStyle/>
                    <a:p>
                      <a:r>
                        <a:rPr lang="en-IN" dirty="0"/>
                        <a:t>Expected Result:</a:t>
                      </a:r>
                    </a:p>
                    <a:p>
                      <a:r>
                        <a:rPr lang="en-IN" dirty="0"/>
                        <a:t>Login Successful if the details are correct.</a:t>
                      </a:r>
                    </a:p>
                    <a:p>
                      <a:r>
                        <a:rPr lang="en-IN" dirty="0"/>
                        <a:t>Actual Result:</a:t>
                      </a:r>
                    </a:p>
                    <a:p>
                      <a:r>
                        <a:rPr lang="en-IN" dirty="0"/>
                        <a:t>Login Successful if the details are correct.</a:t>
                      </a:r>
                    </a:p>
                  </a:txBody>
                  <a:tcPr/>
                </a:tc>
                <a:extLst>
                  <a:ext uri="{0D108BD9-81ED-4DB2-BD59-A6C34878D82A}">
                    <a16:rowId xmlns:a16="http://schemas.microsoft.com/office/drawing/2014/main" val="1663925025"/>
                  </a:ext>
                </a:extLst>
              </a:tr>
              <a:tr h="367596">
                <a:tc>
                  <a:txBody>
                    <a:bodyPr/>
                    <a:lstStyle/>
                    <a:p>
                      <a:endParaRPr lang="en-IN" dirty="0"/>
                    </a:p>
                  </a:txBody>
                  <a:tcPr/>
                </a:tc>
                <a:tc>
                  <a:txBody>
                    <a:bodyPr/>
                    <a:lstStyle/>
                    <a:p>
                      <a:endParaRPr lang="en-IN" dirty="0"/>
                    </a:p>
                  </a:txBody>
                  <a:tcPr/>
                </a:tc>
                <a:extLst>
                  <a:ext uri="{0D108BD9-81ED-4DB2-BD59-A6C34878D82A}">
                    <a16:rowId xmlns:a16="http://schemas.microsoft.com/office/drawing/2014/main" val="890490292"/>
                  </a:ext>
                </a:extLst>
              </a:tr>
            </a:tbl>
          </a:graphicData>
        </a:graphic>
      </p:graphicFrame>
    </p:spTree>
    <p:extLst>
      <p:ext uri="{BB962C8B-B14F-4D97-AF65-F5344CB8AC3E}">
        <p14:creationId xmlns:p14="http://schemas.microsoft.com/office/powerpoint/2010/main" val="3854151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E686B81-E41E-BBFB-B6F4-74121CFB6DA7}"/>
              </a:ext>
            </a:extLst>
          </p:cNvPr>
          <p:cNvGraphicFramePr>
            <a:graphicFrameLocks noGrp="1"/>
          </p:cNvGraphicFramePr>
          <p:nvPr/>
        </p:nvGraphicFramePr>
        <p:xfrm>
          <a:off x="394446" y="286872"/>
          <a:ext cx="11394142" cy="2867115"/>
        </p:xfrm>
        <a:graphic>
          <a:graphicData uri="http://schemas.openxmlformats.org/drawingml/2006/table">
            <a:tbl>
              <a:tblPr firstRow="1" bandRow="1">
                <a:tableStyleId>{5C22544A-7EE6-4342-B048-85BDC9FD1C3A}</a:tableStyleId>
              </a:tblPr>
              <a:tblGrid>
                <a:gridCol w="5697071">
                  <a:extLst>
                    <a:ext uri="{9D8B030D-6E8A-4147-A177-3AD203B41FA5}">
                      <a16:colId xmlns:a16="http://schemas.microsoft.com/office/drawing/2014/main" val="4227900358"/>
                    </a:ext>
                  </a:extLst>
                </a:gridCol>
                <a:gridCol w="5697071">
                  <a:extLst>
                    <a:ext uri="{9D8B030D-6E8A-4147-A177-3AD203B41FA5}">
                      <a16:colId xmlns:a16="http://schemas.microsoft.com/office/drawing/2014/main" val="2926016791"/>
                    </a:ext>
                  </a:extLst>
                </a:gridCol>
              </a:tblGrid>
              <a:tr h="372302">
                <a:tc>
                  <a:txBody>
                    <a:bodyPr/>
                    <a:lstStyle/>
                    <a:p>
                      <a:r>
                        <a:rPr lang="en-IN" dirty="0"/>
                        <a:t>Test Case ID: TC03</a:t>
                      </a:r>
                    </a:p>
                  </a:txBody>
                  <a:tcPr/>
                </a:tc>
                <a:tc>
                  <a:txBody>
                    <a:bodyPr/>
                    <a:lstStyle/>
                    <a:p>
                      <a:r>
                        <a:rPr lang="en-IN" dirty="0"/>
                        <a:t>Use Case ID:UC03</a:t>
                      </a:r>
                    </a:p>
                  </a:txBody>
                  <a:tcPr/>
                </a:tc>
                <a:extLst>
                  <a:ext uri="{0D108BD9-81ED-4DB2-BD59-A6C34878D82A}">
                    <a16:rowId xmlns:a16="http://schemas.microsoft.com/office/drawing/2014/main" val="2294723242"/>
                  </a:ext>
                </a:extLst>
              </a:tr>
              <a:tr h="391693">
                <a:tc>
                  <a:txBody>
                    <a:bodyPr/>
                    <a:lstStyle/>
                    <a:p>
                      <a:r>
                        <a:rPr lang="en-IN" dirty="0"/>
                        <a:t>Test Case Title : Encoding</a:t>
                      </a:r>
                    </a:p>
                  </a:txBody>
                  <a:tcPr/>
                </a:tc>
                <a:tc>
                  <a:txBody>
                    <a:bodyPr/>
                    <a:lstStyle/>
                    <a:p>
                      <a:endParaRPr lang="en-IN" dirty="0"/>
                    </a:p>
                  </a:txBody>
                  <a:tcPr/>
                </a:tc>
                <a:extLst>
                  <a:ext uri="{0D108BD9-81ED-4DB2-BD59-A6C34878D82A}">
                    <a16:rowId xmlns:a16="http://schemas.microsoft.com/office/drawing/2014/main" val="2769790913"/>
                  </a:ext>
                </a:extLst>
              </a:tr>
              <a:tr h="743593">
                <a:tc>
                  <a:txBody>
                    <a:bodyPr/>
                    <a:lstStyle/>
                    <a:p>
                      <a:r>
                        <a:rPr lang="en-IN" dirty="0"/>
                        <a:t>Test Case Description:</a:t>
                      </a:r>
                    </a:p>
                    <a:p>
                      <a:r>
                        <a:rPr lang="en-IN" dirty="0"/>
                        <a:t>User selects the image and enters the secret message and saves the image</a:t>
                      </a:r>
                    </a:p>
                  </a:txBody>
                  <a:tcPr/>
                </a:tc>
                <a:tc>
                  <a:txBody>
                    <a:bodyPr/>
                    <a:lstStyle/>
                    <a:p>
                      <a:endParaRPr lang="en-IN" dirty="0"/>
                    </a:p>
                  </a:txBody>
                  <a:tcPr/>
                </a:tc>
                <a:extLst>
                  <a:ext uri="{0D108BD9-81ED-4DB2-BD59-A6C34878D82A}">
                    <a16:rowId xmlns:a16="http://schemas.microsoft.com/office/drawing/2014/main" val="367995382"/>
                  </a:ext>
                </a:extLst>
              </a:tr>
              <a:tr h="966670">
                <a:tc>
                  <a:txBody>
                    <a:bodyPr/>
                    <a:lstStyle/>
                    <a:p>
                      <a:r>
                        <a:rPr lang="en-IN" dirty="0"/>
                        <a:t>Test Steps:</a:t>
                      </a:r>
                    </a:p>
                    <a:p>
                      <a:r>
                        <a:rPr lang="en-IN" dirty="0"/>
                        <a:t>1 User selects the image </a:t>
                      </a:r>
                    </a:p>
                    <a:p>
                      <a:r>
                        <a:rPr lang="en-IN" dirty="0"/>
                        <a:t>2 user enters the secret message </a:t>
                      </a:r>
                    </a:p>
                    <a:p>
                      <a:r>
                        <a:rPr lang="en-IN" dirty="0"/>
                        <a:t>3 image saves successfully</a:t>
                      </a:r>
                    </a:p>
                  </a:txBody>
                  <a:tcPr/>
                </a:tc>
                <a:tc>
                  <a:txBody>
                    <a:bodyPr/>
                    <a:lstStyle/>
                    <a:p>
                      <a:r>
                        <a:rPr lang="en-IN" dirty="0"/>
                        <a:t>Expected Result:</a:t>
                      </a:r>
                    </a:p>
                    <a:p>
                      <a:r>
                        <a:rPr lang="en-IN" dirty="0"/>
                        <a:t>Saves the image successfully along with secret message</a:t>
                      </a:r>
                    </a:p>
                    <a:p>
                      <a:r>
                        <a:rPr lang="en-IN" dirty="0"/>
                        <a:t>Actual Result:</a:t>
                      </a:r>
                    </a:p>
                    <a:p>
                      <a:r>
                        <a:rPr lang="en-IN" dirty="0"/>
                        <a:t>Image saved successfully along with secret message</a:t>
                      </a:r>
                    </a:p>
                  </a:txBody>
                  <a:tcPr/>
                </a:tc>
                <a:extLst>
                  <a:ext uri="{0D108BD9-81ED-4DB2-BD59-A6C34878D82A}">
                    <a16:rowId xmlns:a16="http://schemas.microsoft.com/office/drawing/2014/main" val="4055409787"/>
                  </a:ext>
                </a:extLst>
              </a:tr>
            </a:tbl>
          </a:graphicData>
        </a:graphic>
      </p:graphicFrame>
      <p:graphicFrame>
        <p:nvGraphicFramePr>
          <p:cNvPr id="5" name="Table 5">
            <a:extLst>
              <a:ext uri="{FF2B5EF4-FFF2-40B4-BE49-F238E27FC236}">
                <a16:creationId xmlns:a16="http://schemas.microsoft.com/office/drawing/2014/main" id="{CF5F9417-9A81-AACD-3610-24DE2349C30B}"/>
              </a:ext>
            </a:extLst>
          </p:cNvPr>
          <p:cNvGraphicFramePr>
            <a:graphicFrameLocks noGrp="1"/>
          </p:cNvGraphicFramePr>
          <p:nvPr/>
        </p:nvGraphicFramePr>
        <p:xfrm>
          <a:off x="394445" y="3552513"/>
          <a:ext cx="11394142" cy="2710580"/>
        </p:xfrm>
        <a:graphic>
          <a:graphicData uri="http://schemas.openxmlformats.org/drawingml/2006/table">
            <a:tbl>
              <a:tblPr firstRow="1" bandRow="1">
                <a:tableStyleId>{5C22544A-7EE6-4342-B048-85BDC9FD1C3A}</a:tableStyleId>
              </a:tblPr>
              <a:tblGrid>
                <a:gridCol w="5697071">
                  <a:extLst>
                    <a:ext uri="{9D8B030D-6E8A-4147-A177-3AD203B41FA5}">
                      <a16:colId xmlns:a16="http://schemas.microsoft.com/office/drawing/2014/main" val="854376541"/>
                    </a:ext>
                  </a:extLst>
                </a:gridCol>
                <a:gridCol w="5697071">
                  <a:extLst>
                    <a:ext uri="{9D8B030D-6E8A-4147-A177-3AD203B41FA5}">
                      <a16:colId xmlns:a16="http://schemas.microsoft.com/office/drawing/2014/main" val="3648114379"/>
                    </a:ext>
                  </a:extLst>
                </a:gridCol>
              </a:tblGrid>
              <a:tr h="440890">
                <a:tc>
                  <a:txBody>
                    <a:bodyPr/>
                    <a:lstStyle/>
                    <a:p>
                      <a:r>
                        <a:rPr lang="en-IN" dirty="0"/>
                        <a:t>Test Case ID: TC04</a:t>
                      </a:r>
                    </a:p>
                  </a:txBody>
                  <a:tcPr/>
                </a:tc>
                <a:tc>
                  <a:txBody>
                    <a:bodyPr/>
                    <a:lstStyle/>
                    <a:p>
                      <a:r>
                        <a:rPr lang="en-IN" dirty="0"/>
                        <a:t>Use Case ID:UC04</a:t>
                      </a:r>
                    </a:p>
                  </a:txBody>
                  <a:tcPr/>
                </a:tc>
                <a:extLst>
                  <a:ext uri="{0D108BD9-81ED-4DB2-BD59-A6C34878D82A}">
                    <a16:rowId xmlns:a16="http://schemas.microsoft.com/office/drawing/2014/main" val="2493933898"/>
                  </a:ext>
                </a:extLst>
              </a:tr>
              <a:tr h="440890">
                <a:tc>
                  <a:txBody>
                    <a:bodyPr/>
                    <a:lstStyle/>
                    <a:p>
                      <a:r>
                        <a:rPr lang="en-IN" dirty="0"/>
                        <a:t>Test Case Title: Decoding</a:t>
                      </a:r>
                    </a:p>
                  </a:txBody>
                  <a:tcPr/>
                </a:tc>
                <a:tc>
                  <a:txBody>
                    <a:bodyPr/>
                    <a:lstStyle/>
                    <a:p>
                      <a:endParaRPr lang="en-IN"/>
                    </a:p>
                  </a:txBody>
                  <a:tcPr/>
                </a:tc>
                <a:extLst>
                  <a:ext uri="{0D108BD9-81ED-4DB2-BD59-A6C34878D82A}">
                    <a16:rowId xmlns:a16="http://schemas.microsoft.com/office/drawing/2014/main" val="1468580736"/>
                  </a:ext>
                </a:extLst>
              </a:tr>
              <a:tr h="440890">
                <a:tc>
                  <a:txBody>
                    <a:bodyPr/>
                    <a:lstStyle/>
                    <a:p>
                      <a:r>
                        <a:rPr lang="en-IN" dirty="0"/>
                        <a:t>Test Case Description:</a:t>
                      </a:r>
                    </a:p>
                    <a:p>
                      <a:r>
                        <a:rPr lang="en-IN" dirty="0"/>
                        <a:t>Separation of Image and Secret message  </a:t>
                      </a:r>
                    </a:p>
                  </a:txBody>
                  <a:tcPr/>
                </a:tc>
                <a:tc>
                  <a:txBody>
                    <a:bodyPr/>
                    <a:lstStyle/>
                    <a:p>
                      <a:endParaRPr lang="en-IN"/>
                    </a:p>
                  </a:txBody>
                  <a:tcPr/>
                </a:tc>
                <a:extLst>
                  <a:ext uri="{0D108BD9-81ED-4DB2-BD59-A6C34878D82A}">
                    <a16:rowId xmlns:a16="http://schemas.microsoft.com/office/drawing/2014/main" val="14454638"/>
                  </a:ext>
                </a:extLst>
              </a:tr>
              <a:tr h="440890">
                <a:tc>
                  <a:txBody>
                    <a:bodyPr/>
                    <a:lstStyle/>
                    <a:p>
                      <a:r>
                        <a:rPr lang="en-IN" dirty="0"/>
                        <a:t>Test Steps:</a:t>
                      </a:r>
                    </a:p>
                    <a:p>
                      <a:r>
                        <a:rPr lang="en-IN" dirty="0"/>
                        <a:t>1 User selects the image </a:t>
                      </a:r>
                    </a:p>
                    <a:p>
                      <a:r>
                        <a:rPr lang="en-IN" dirty="0"/>
                        <a:t>2 User selects decode option</a:t>
                      </a:r>
                    </a:p>
                    <a:p>
                      <a:r>
                        <a:rPr lang="en-IN" dirty="0"/>
                        <a:t>3 User reads the secret message</a:t>
                      </a:r>
                    </a:p>
                  </a:txBody>
                  <a:tcPr/>
                </a:tc>
                <a:tc>
                  <a:txBody>
                    <a:bodyPr/>
                    <a:lstStyle/>
                    <a:p>
                      <a:r>
                        <a:rPr lang="en-IN" dirty="0"/>
                        <a:t>Expected Result:</a:t>
                      </a:r>
                    </a:p>
                    <a:p>
                      <a:r>
                        <a:rPr lang="en-IN" dirty="0"/>
                        <a:t>Reads the secret message</a:t>
                      </a:r>
                    </a:p>
                    <a:p>
                      <a:r>
                        <a:rPr lang="en-IN" dirty="0"/>
                        <a:t>Actual Result:</a:t>
                      </a:r>
                    </a:p>
                    <a:p>
                      <a:r>
                        <a:rPr lang="en-IN" dirty="0"/>
                        <a:t>Successfully secret message </a:t>
                      </a:r>
                      <a:r>
                        <a:rPr lang="en-IN"/>
                        <a:t>is displayed </a:t>
                      </a:r>
                      <a:endParaRPr lang="en-IN" dirty="0"/>
                    </a:p>
                  </a:txBody>
                  <a:tcPr/>
                </a:tc>
                <a:extLst>
                  <a:ext uri="{0D108BD9-81ED-4DB2-BD59-A6C34878D82A}">
                    <a16:rowId xmlns:a16="http://schemas.microsoft.com/office/drawing/2014/main" val="950936087"/>
                  </a:ext>
                </a:extLst>
              </a:tr>
            </a:tbl>
          </a:graphicData>
        </a:graphic>
      </p:graphicFrame>
    </p:spTree>
    <p:extLst>
      <p:ext uri="{BB962C8B-B14F-4D97-AF65-F5344CB8AC3E}">
        <p14:creationId xmlns:p14="http://schemas.microsoft.com/office/powerpoint/2010/main" val="3830335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24E4-8EFA-933D-5921-680CD3275B1F}"/>
              </a:ext>
            </a:extLst>
          </p:cNvPr>
          <p:cNvSpPr>
            <a:spLocks noGrp="1"/>
          </p:cNvSpPr>
          <p:nvPr>
            <p:ph type="title"/>
          </p:nvPr>
        </p:nvSpPr>
        <p:spPr/>
        <p:txBody>
          <a:bodyPr/>
          <a:lstStyle/>
          <a:p>
            <a:r>
              <a:rPr lang="en-US" dirty="0"/>
              <a:t>FLOW CHART</a:t>
            </a:r>
            <a:endParaRPr lang="en-IN" dirty="0"/>
          </a:p>
        </p:txBody>
      </p:sp>
      <p:pic>
        <p:nvPicPr>
          <p:cNvPr id="6" name="Picture 5">
            <a:extLst>
              <a:ext uri="{FF2B5EF4-FFF2-40B4-BE49-F238E27FC236}">
                <a16:creationId xmlns:a16="http://schemas.microsoft.com/office/drawing/2014/main" id="{59FE161C-A994-ECB6-97EB-1EB9E4362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112" y="1328737"/>
            <a:ext cx="6581775" cy="4200525"/>
          </a:xfrm>
          <a:prstGeom prst="rect">
            <a:avLst/>
          </a:prstGeom>
        </p:spPr>
      </p:pic>
    </p:spTree>
    <p:extLst>
      <p:ext uri="{BB962C8B-B14F-4D97-AF65-F5344CB8AC3E}">
        <p14:creationId xmlns:p14="http://schemas.microsoft.com/office/powerpoint/2010/main" val="2593552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B940FB-87CA-4072-F3A1-3B06F16DC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504" y="1268760"/>
            <a:ext cx="9166917" cy="4869160"/>
          </a:xfrm>
          <a:prstGeom prst="rect">
            <a:avLst/>
          </a:prstGeom>
        </p:spPr>
      </p:pic>
      <p:sp>
        <p:nvSpPr>
          <p:cNvPr id="8" name="TextBox 7">
            <a:extLst>
              <a:ext uri="{FF2B5EF4-FFF2-40B4-BE49-F238E27FC236}">
                <a16:creationId xmlns:a16="http://schemas.microsoft.com/office/drawing/2014/main" id="{8BDA050A-BE7D-1778-EA39-FB09DCFCAE28}"/>
              </a:ext>
            </a:extLst>
          </p:cNvPr>
          <p:cNvSpPr txBox="1"/>
          <p:nvPr/>
        </p:nvSpPr>
        <p:spPr>
          <a:xfrm>
            <a:off x="1919536" y="476672"/>
            <a:ext cx="3816424" cy="369332"/>
          </a:xfrm>
          <a:prstGeom prst="rect">
            <a:avLst/>
          </a:prstGeom>
          <a:noFill/>
        </p:spPr>
        <p:txBody>
          <a:bodyPr wrap="square" rtlCol="0">
            <a:spAutoFit/>
          </a:bodyPr>
          <a:lstStyle/>
          <a:p>
            <a:r>
              <a:rPr lang="en-US" b="1" dirty="0"/>
              <a:t>5. IMPLEMENTATION</a:t>
            </a:r>
            <a:endParaRPr lang="en-IN" b="1" dirty="0"/>
          </a:p>
        </p:txBody>
      </p:sp>
    </p:spTree>
    <p:extLst>
      <p:ext uri="{BB962C8B-B14F-4D97-AF65-F5344CB8AC3E}">
        <p14:creationId xmlns:p14="http://schemas.microsoft.com/office/powerpoint/2010/main" val="2309675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C5B1D-F0B5-99B5-3BA4-056194678545}"/>
              </a:ext>
            </a:extLst>
          </p:cNvPr>
          <p:cNvSpPr>
            <a:spLocks noGrp="1"/>
          </p:cNvSpPr>
          <p:nvPr>
            <p:ph type="title"/>
          </p:nvPr>
        </p:nvSpPr>
        <p:spPr/>
        <p:txBody>
          <a:bodyPr/>
          <a:lstStyle/>
          <a:p>
            <a:r>
              <a:rPr lang="en-IN" dirty="0"/>
              <a:t>Admin login</a:t>
            </a:r>
            <a:br>
              <a:rPr lang="en-IN" dirty="0"/>
            </a:br>
            <a:endParaRPr lang="en-IN" dirty="0"/>
          </a:p>
        </p:txBody>
      </p:sp>
      <p:sp>
        <p:nvSpPr>
          <p:cNvPr id="3" name="Text Placeholder 2">
            <a:extLst>
              <a:ext uri="{FF2B5EF4-FFF2-40B4-BE49-F238E27FC236}">
                <a16:creationId xmlns:a16="http://schemas.microsoft.com/office/drawing/2014/main" id="{D35C41C3-05CE-BB7A-B072-2455048CDC54}"/>
              </a:ext>
            </a:extLst>
          </p:cNvPr>
          <p:cNvSpPr>
            <a:spLocks noGrp="1"/>
          </p:cNvSpPr>
          <p:nvPr>
            <p:ph type="body" sz="quarter" idx="17"/>
          </p:nvPr>
        </p:nvSpPr>
        <p:spPr/>
        <p:txBody>
          <a:bodyPr/>
          <a:lstStyle/>
          <a:p>
            <a:endParaRPr lang="en-IN" dirty="0"/>
          </a:p>
        </p:txBody>
      </p:sp>
      <p:pic>
        <p:nvPicPr>
          <p:cNvPr id="5" name="Picture 4">
            <a:extLst>
              <a:ext uri="{FF2B5EF4-FFF2-40B4-BE49-F238E27FC236}">
                <a16:creationId xmlns:a16="http://schemas.microsoft.com/office/drawing/2014/main" id="{677395A6-AFFC-8264-4DF9-3A91DBCFF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61" y="1844824"/>
            <a:ext cx="10801201" cy="4320480"/>
          </a:xfrm>
          <a:prstGeom prst="rect">
            <a:avLst/>
          </a:prstGeom>
        </p:spPr>
      </p:pic>
    </p:spTree>
    <p:extLst>
      <p:ext uri="{BB962C8B-B14F-4D97-AF65-F5344CB8AC3E}">
        <p14:creationId xmlns:p14="http://schemas.microsoft.com/office/powerpoint/2010/main" val="2439092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Placeholder 3">
            <a:extLst>
              <a:ext uri="{FF2B5EF4-FFF2-40B4-BE49-F238E27FC236}">
                <a16:creationId xmlns:a16="http://schemas.microsoft.com/office/drawing/2014/main" id="{108DCFEB-A0BC-7EB3-ADCD-BF9ECC551CC4}"/>
              </a:ext>
            </a:extLst>
          </p:cNvPr>
          <p:cNvSpPr>
            <a:spLocks noGrp="1" noChangeArrowheads="1"/>
          </p:cNvSpPr>
          <p:nvPr>
            <p:ph type="body" sz="quarter" idx="17"/>
          </p:nvPr>
        </p:nvSpPr>
        <p:spPr bwMode="auto">
          <a:xfrm>
            <a:off x="695325" y="1773238"/>
            <a:ext cx="10801350"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0" indent="0">
              <a:spcBef>
                <a:spcPct val="0"/>
              </a:spcBef>
              <a:buFont typeface="+mj-lt"/>
              <a:buNone/>
            </a:pPr>
            <a:r>
              <a:rPr lang="en-US" altLang="en-US" dirty="0">
                <a:ea typeface="レクサスロダン Pro L"/>
              </a:rPr>
              <a:t>Admin Login</a:t>
            </a:r>
            <a:endParaRPr lang="en-IN" altLang="en-US" dirty="0">
              <a:ea typeface="レクサスロダン Pro L"/>
            </a:endParaRPr>
          </a:p>
        </p:txBody>
      </p:sp>
      <p:pic>
        <p:nvPicPr>
          <p:cNvPr id="4" name="Picture 3">
            <a:extLst>
              <a:ext uri="{FF2B5EF4-FFF2-40B4-BE49-F238E27FC236}">
                <a16:creationId xmlns:a16="http://schemas.microsoft.com/office/drawing/2014/main" id="{659FFBB8-0613-BBE4-57ED-BA354C8D1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155" y="1872059"/>
            <a:ext cx="6671690" cy="458112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28A6-8217-B749-C9AD-54E7CCC28B26}"/>
              </a:ext>
            </a:extLst>
          </p:cNvPr>
          <p:cNvSpPr>
            <a:spLocks noGrp="1"/>
          </p:cNvSpPr>
          <p:nvPr>
            <p:ph type="title"/>
          </p:nvPr>
        </p:nvSpPr>
        <p:spPr/>
        <p:txBody>
          <a:bodyPr/>
          <a:lstStyle/>
          <a:p>
            <a:r>
              <a:rPr lang="en-US" dirty="0"/>
              <a:t>USER </a:t>
            </a:r>
            <a:endParaRPr lang="en-IN" dirty="0"/>
          </a:p>
        </p:txBody>
      </p:sp>
      <p:pic>
        <p:nvPicPr>
          <p:cNvPr id="5" name="Picture 4">
            <a:extLst>
              <a:ext uri="{FF2B5EF4-FFF2-40B4-BE49-F238E27FC236}">
                <a16:creationId xmlns:a16="http://schemas.microsoft.com/office/drawing/2014/main" id="{9F45F42F-6741-9E6B-3E90-7E337CE72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775" y="914400"/>
            <a:ext cx="8172450" cy="5029200"/>
          </a:xfrm>
          <a:prstGeom prst="rect">
            <a:avLst/>
          </a:prstGeom>
        </p:spPr>
      </p:pic>
    </p:spTree>
    <p:extLst>
      <p:ext uri="{BB962C8B-B14F-4D97-AF65-F5344CB8AC3E}">
        <p14:creationId xmlns:p14="http://schemas.microsoft.com/office/powerpoint/2010/main" val="3913268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941F-6636-30AC-1B91-696518CCD3BD}"/>
              </a:ext>
            </a:extLst>
          </p:cNvPr>
          <p:cNvSpPr>
            <a:spLocks noGrp="1"/>
          </p:cNvSpPr>
          <p:nvPr>
            <p:ph type="title"/>
          </p:nvPr>
        </p:nvSpPr>
        <p:spPr/>
        <p:txBody>
          <a:bodyPr/>
          <a:lstStyle/>
          <a:p>
            <a:r>
              <a:rPr lang="en-US" dirty="0"/>
              <a:t>IMAGE STEGANOGRAPHY</a:t>
            </a:r>
            <a:endParaRPr lang="en-IN" dirty="0"/>
          </a:p>
        </p:txBody>
      </p:sp>
      <p:pic>
        <p:nvPicPr>
          <p:cNvPr id="5" name="Picture 4">
            <a:extLst>
              <a:ext uri="{FF2B5EF4-FFF2-40B4-BE49-F238E27FC236}">
                <a16:creationId xmlns:a16="http://schemas.microsoft.com/office/drawing/2014/main" id="{E1CB8039-943F-0B75-6D44-6B4F509A6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415" y="1844824"/>
            <a:ext cx="8477041" cy="4575443"/>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D66BC9B-B850-4424-1482-E37370FDDB19}"/>
                  </a:ext>
                </a:extLst>
              </p14:cNvPr>
              <p14:cNvContentPartPr/>
              <p14:nvPr/>
            </p14:nvContentPartPr>
            <p14:xfrm>
              <a:off x="8322708" y="3265369"/>
              <a:ext cx="360" cy="360"/>
            </p14:xfrm>
          </p:contentPart>
        </mc:Choice>
        <mc:Fallback xmlns="">
          <p:pic>
            <p:nvPicPr>
              <p:cNvPr id="6" name="Ink 5">
                <a:extLst>
                  <a:ext uri="{FF2B5EF4-FFF2-40B4-BE49-F238E27FC236}">
                    <a16:creationId xmlns:a16="http://schemas.microsoft.com/office/drawing/2014/main" id="{CD66BC9B-B850-4424-1482-E37370FDDB19}"/>
                  </a:ext>
                </a:extLst>
              </p:cNvPr>
              <p:cNvPicPr/>
              <p:nvPr/>
            </p:nvPicPr>
            <p:blipFill>
              <a:blip r:embed="rId4"/>
              <a:stretch>
                <a:fillRect/>
              </a:stretch>
            </p:blipFill>
            <p:spPr>
              <a:xfrm>
                <a:off x="8268708" y="315736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05CA87E-410E-4C12-8718-EAD1EEDB376E}"/>
                  </a:ext>
                </a:extLst>
              </p14:cNvPr>
              <p14:cNvContentPartPr/>
              <p14:nvPr/>
            </p14:nvContentPartPr>
            <p14:xfrm>
              <a:off x="8322708" y="3265369"/>
              <a:ext cx="360" cy="360"/>
            </p14:xfrm>
          </p:contentPart>
        </mc:Choice>
        <mc:Fallback xmlns="">
          <p:pic>
            <p:nvPicPr>
              <p:cNvPr id="7" name="Ink 6">
                <a:extLst>
                  <a:ext uri="{FF2B5EF4-FFF2-40B4-BE49-F238E27FC236}">
                    <a16:creationId xmlns:a16="http://schemas.microsoft.com/office/drawing/2014/main" id="{905CA87E-410E-4C12-8718-EAD1EEDB376E}"/>
                  </a:ext>
                </a:extLst>
              </p:cNvPr>
              <p:cNvPicPr/>
              <p:nvPr/>
            </p:nvPicPr>
            <p:blipFill>
              <a:blip r:embed="rId6"/>
              <a:stretch>
                <a:fillRect/>
              </a:stretch>
            </p:blipFill>
            <p:spPr>
              <a:xfrm>
                <a:off x="8268708" y="315736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E3405413-9B9F-957B-C2DB-09C80C4F7543}"/>
                  </a:ext>
                </a:extLst>
              </p14:cNvPr>
              <p14:cNvContentPartPr/>
              <p14:nvPr/>
            </p14:nvContentPartPr>
            <p14:xfrm>
              <a:off x="8322708" y="3265369"/>
              <a:ext cx="360" cy="360"/>
            </p14:xfrm>
          </p:contentPart>
        </mc:Choice>
        <mc:Fallback xmlns="">
          <p:pic>
            <p:nvPicPr>
              <p:cNvPr id="8" name="Ink 7">
                <a:extLst>
                  <a:ext uri="{FF2B5EF4-FFF2-40B4-BE49-F238E27FC236}">
                    <a16:creationId xmlns:a16="http://schemas.microsoft.com/office/drawing/2014/main" id="{E3405413-9B9F-957B-C2DB-09C80C4F7543}"/>
                  </a:ext>
                </a:extLst>
              </p:cNvPr>
              <p:cNvPicPr/>
              <p:nvPr/>
            </p:nvPicPr>
            <p:blipFill>
              <a:blip r:embed="rId6"/>
              <a:stretch>
                <a:fillRect/>
              </a:stretch>
            </p:blipFill>
            <p:spPr>
              <a:xfrm>
                <a:off x="8268708" y="315736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AE2F0DD2-BD1D-9BE6-52EB-69B5B4BB8A77}"/>
                  </a:ext>
                </a:extLst>
              </p14:cNvPr>
              <p14:cNvContentPartPr/>
              <p14:nvPr/>
            </p14:nvContentPartPr>
            <p14:xfrm>
              <a:off x="8322708" y="3303169"/>
              <a:ext cx="360" cy="360"/>
            </p14:xfrm>
          </p:contentPart>
        </mc:Choice>
        <mc:Fallback xmlns="">
          <p:pic>
            <p:nvPicPr>
              <p:cNvPr id="9" name="Ink 8">
                <a:extLst>
                  <a:ext uri="{FF2B5EF4-FFF2-40B4-BE49-F238E27FC236}">
                    <a16:creationId xmlns:a16="http://schemas.microsoft.com/office/drawing/2014/main" id="{AE2F0DD2-BD1D-9BE6-52EB-69B5B4BB8A77}"/>
                  </a:ext>
                </a:extLst>
              </p:cNvPr>
              <p:cNvPicPr/>
              <p:nvPr/>
            </p:nvPicPr>
            <p:blipFill>
              <a:blip r:embed="rId4"/>
              <a:stretch>
                <a:fillRect/>
              </a:stretch>
            </p:blipFill>
            <p:spPr>
              <a:xfrm>
                <a:off x="8268708" y="319516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F7DD0AFD-2349-2E00-0D25-EC13740DE334}"/>
                  </a:ext>
                </a:extLst>
              </p14:cNvPr>
              <p14:cNvContentPartPr/>
              <p14:nvPr/>
            </p14:nvContentPartPr>
            <p14:xfrm>
              <a:off x="8322708" y="3303169"/>
              <a:ext cx="360" cy="360"/>
            </p14:xfrm>
          </p:contentPart>
        </mc:Choice>
        <mc:Fallback xmlns="">
          <p:pic>
            <p:nvPicPr>
              <p:cNvPr id="10" name="Ink 9">
                <a:extLst>
                  <a:ext uri="{FF2B5EF4-FFF2-40B4-BE49-F238E27FC236}">
                    <a16:creationId xmlns:a16="http://schemas.microsoft.com/office/drawing/2014/main" id="{F7DD0AFD-2349-2E00-0D25-EC13740DE334}"/>
                  </a:ext>
                </a:extLst>
              </p:cNvPr>
              <p:cNvPicPr/>
              <p:nvPr/>
            </p:nvPicPr>
            <p:blipFill>
              <a:blip r:embed="rId6"/>
              <a:stretch>
                <a:fillRect/>
              </a:stretch>
            </p:blipFill>
            <p:spPr>
              <a:xfrm>
                <a:off x="8268708" y="319516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1924DA4F-0B1C-55BF-D9CC-0F6C118C576D}"/>
                  </a:ext>
                </a:extLst>
              </p14:cNvPr>
              <p14:cNvContentPartPr/>
              <p14:nvPr/>
            </p14:nvContentPartPr>
            <p14:xfrm>
              <a:off x="8322708" y="3303169"/>
              <a:ext cx="360" cy="360"/>
            </p14:xfrm>
          </p:contentPart>
        </mc:Choice>
        <mc:Fallback xmlns="">
          <p:pic>
            <p:nvPicPr>
              <p:cNvPr id="11" name="Ink 10">
                <a:extLst>
                  <a:ext uri="{FF2B5EF4-FFF2-40B4-BE49-F238E27FC236}">
                    <a16:creationId xmlns:a16="http://schemas.microsoft.com/office/drawing/2014/main" id="{1924DA4F-0B1C-55BF-D9CC-0F6C118C576D}"/>
                  </a:ext>
                </a:extLst>
              </p:cNvPr>
              <p:cNvPicPr/>
              <p:nvPr/>
            </p:nvPicPr>
            <p:blipFill>
              <a:blip r:embed="rId4"/>
              <a:stretch>
                <a:fillRect/>
              </a:stretch>
            </p:blipFill>
            <p:spPr>
              <a:xfrm>
                <a:off x="8268708" y="319516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8E9D1FAA-EF7F-7510-514E-4773F338A116}"/>
                  </a:ext>
                </a:extLst>
              </p14:cNvPr>
              <p14:cNvContentPartPr/>
              <p14:nvPr/>
            </p14:nvContentPartPr>
            <p14:xfrm>
              <a:off x="11364348" y="3564169"/>
              <a:ext cx="360" cy="360"/>
            </p14:xfrm>
          </p:contentPart>
        </mc:Choice>
        <mc:Fallback xmlns="">
          <p:pic>
            <p:nvPicPr>
              <p:cNvPr id="12" name="Ink 11">
                <a:extLst>
                  <a:ext uri="{FF2B5EF4-FFF2-40B4-BE49-F238E27FC236}">
                    <a16:creationId xmlns:a16="http://schemas.microsoft.com/office/drawing/2014/main" id="{8E9D1FAA-EF7F-7510-514E-4773F338A116}"/>
                  </a:ext>
                </a:extLst>
              </p:cNvPr>
              <p:cNvPicPr/>
              <p:nvPr/>
            </p:nvPicPr>
            <p:blipFill>
              <a:blip r:embed="rId4"/>
              <a:stretch>
                <a:fillRect/>
              </a:stretch>
            </p:blipFill>
            <p:spPr>
              <a:xfrm>
                <a:off x="11310348" y="3456169"/>
                <a:ext cx="108000" cy="216000"/>
              </a:xfrm>
              <a:prstGeom prst="rect">
                <a:avLst/>
              </a:prstGeom>
            </p:spPr>
          </p:pic>
        </mc:Fallback>
      </mc:AlternateContent>
    </p:spTree>
    <p:extLst>
      <p:ext uri="{BB962C8B-B14F-4D97-AF65-F5344CB8AC3E}">
        <p14:creationId xmlns:p14="http://schemas.microsoft.com/office/powerpoint/2010/main" val="1444257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EE79-62E2-972F-57D0-2A5B623922BC}"/>
              </a:ext>
            </a:extLst>
          </p:cNvPr>
          <p:cNvSpPr>
            <a:spLocks noGrp="1"/>
          </p:cNvSpPr>
          <p:nvPr>
            <p:ph type="title"/>
          </p:nvPr>
        </p:nvSpPr>
        <p:spPr>
          <a:xfrm>
            <a:off x="747713" y="404813"/>
            <a:ext cx="8156575" cy="838200"/>
          </a:xfrm>
        </p:spPr>
        <p:txBody>
          <a:bodyPr/>
          <a:lstStyle/>
          <a:p>
            <a:pPr>
              <a:defRPr/>
            </a:pPr>
            <a:r>
              <a:rPr lang="en-US" dirty="0"/>
              <a:t>6. CONCLUSION</a:t>
            </a:r>
          </a:p>
        </p:txBody>
      </p:sp>
      <p:sp>
        <p:nvSpPr>
          <p:cNvPr id="56323" name="Text Placeholder 3">
            <a:extLst>
              <a:ext uri="{FF2B5EF4-FFF2-40B4-BE49-F238E27FC236}">
                <a16:creationId xmlns:a16="http://schemas.microsoft.com/office/drawing/2014/main" id="{E59E3B96-490F-B3F8-3864-B168B929C725}"/>
              </a:ext>
            </a:extLst>
          </p:cNvPr>
          <p:cNvSpPr>
            <a:spLocks noGrp="1" noChangeArrowheads="1"/>
          </p:cNvSpPr>
          <p:nvPr>
            <p:ph type="body" sz="quarter" idx="17"/>
          </p:nvPr>
        </p:nvSpPr>
        <p:spPr bwMode="auto">
          <a:xfrm>
            <a:off x="695325" y="1773238"/>
            <a:ext cx="10801350"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0" indent="0">
              <a:spcBef>
                <a:spcPct val="0"/>
              </a:spcBef>
              <a:buNone/>
            </a:pPr>
            <a:r>
              <a:rPr lang="en-US" sz="2400" dirty="0"/>
              <a:t>We have successfully completed the python Image Steganography project with the help of </a:t>
            </a:r>
            <a:r>
              <a:rPr lang="en-US" sz="2400" dirty="0" err="1"/>
              <a:t>Tkinter</a:t>
            </a:r>
            <a:r>
              <a:rPr lang="en-US" sz="2400" dirty="0"/>
              <a:t>  module. We have learned about the </a:t>
            </a:r>
            <a:r>
              <a:rPr lang="en-US" sz="2400" dirty="0" err="1"/>
              <a:t>Tkinter</a:t>
            </a:r>
            <a:r>
              <a:rPr lang="en-US" sz="2400" dirty="0"/>
              <a:t> and PIL modules. By using this, We can communicate with others secretly We also learned how to create buttons. Various functions were also used while developing this project.
We can add many more functionalities to it, and make it more useful.</a:t>
            </a:r>
          </a:p>
          <a:p>
            <a:pPr marL="0" indent="0">
              <a:spcBef>
                <a:spcPct val="0"/>
              </a:spcBef>
              <a:buFont typeface="+mj-lt"/>
              <a:buNone/>
            </a:pPr>
            <a:endParaRPr lang="en-IN" altLang="en-US" dirty="0">
              <a:ea typeface="レクサスロダン Pro 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7CE-DE5F-112A-E3AC-A2EB9C0D4987}"/>
              </a:ext>
            </a:extLst>
          </p:cNvPr>
          <p:cNvSpPr>
            <a:spLocks noGrp="1"/>
          </p:cNvSpPr>
          <p:nvPr>
            <p:ph type="title"/>
          </p:nvPr>
        </p:nvSpPr>
        <p:spPr/>
        <p:txBody>
          <a:bodyPr/>
          <a:lstStyle/>
          <a:p>
            <a:r>
              <a:rPr lang="en-IN" dirty="0"/>
              <a:t>FUTURE RECOMMENDATIONS</a:t>
            </a:r>
          </a:p>
        </p:txBody>
      </p:sp>
      <p:sp>
        <p:nvSpPr>
          <p:cNvPr id="3" name="Text Placeholder 2">
            <a:extLst>
              <a:ext uri="{FF2B5EF4-FFF2-40B4-BE49-F238E27FC236}">
                <a16:creationId xmlns:a16="http://schemas.microsoft.com/office/drawing/2014/main" id="{D5BBEC80-0670-A175-22F1-040A7B7609E1}"/>
              </a:ext>
            </a:extLst>
          </p:cNvPr>
          <p:cNvSpPr>
            <a:spLocks noGrp="1"/>
          </p:cNvSpPr>
          <p:nvPr>
            <p:ph type="body" sz="quarter" idx="17"/>
          </p:nvPr>
        </p:nvSpPr>
        <p:spPr/>
        <p:txBody>
          <a:bodyPr/>
          <a:lstStyle/>
          <a:p>
            <a:pPr marL="0" indent="0">
              <a:spcBef>
                <a:spcPts val="25"/>
              </a:spcBef>
              <a:buNone/>
              <a:tabLst>
                <a:tab pos="500380" algn="l"/>
                <a:tab pos="501015"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The</a:t>
            </a:r>
            <a:r>
              <a:rPr lang="en-US" sz="2800" spc="2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major</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limitation</a:t>
            </a:r>
            <a:r>
              <a:rPr lang="en-US" sz="2800" spc="3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of</a:t>
            </a:r>
            <a:r>
              <a:rPr lang="en-US" sz="2800" spc="3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the</a:t>
            </a:r>
            <a:r>
              <a:rPr lang="en-US" sz="2800" spc="3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application</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is</a:t>
            </a:r>
            <a:r>
              <a:rPr lang="en-US" sz="2800" spc="-1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designed</a:t>
            </a:r>
            <a:r>
              <a:rPr lang="en-US" sz="2800" spc="2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for</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images</a:t>
            </a:r>
            <a:r>
              <a:rPr lang="en-US" sz="2800" spc="3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cover</a:t>
            </a:r>
            <a:r>
              <a:rPr lang="en-US" sz="2800" spc="2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files.</a:t>
            </a:r>
            <a:r>
              <a:rPr lang="en-US" sz="2800" spc="1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It</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accepts</a:t>
            </a:r>
            <a:r>
              <a:rPr lang="en-US" sz="2800" spc="2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only</a:t>
            </a:r>
            <a:r>
              <a:rPr lang="en-US" sz="2800" spc="-3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images</a:t>
            </a:r>
            <a:r>
              <a:rPr lang="en-US" sz="2800" spc="3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as</a:t>
            </a:r>
            <a:r>
              <a:rPr lang="en-US" sz="2800" spc="3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a</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carrier</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file.</a:t>
            </a:r>
            <a:r>
              <a:rPr lang="en-US" sz="2800" spc="2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The</a:t>
            </a:r>
            <a:r>
              <a:rPr lang="en-US" sz="2800" spc="1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future</a:t>
            </a:r>
            <a:r>
              <a:rPr lang="en-US" sz="2800" spc="2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work</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on</a:t>
            </a:r>
            <a:r>
              <a:rPr lang="en-US" sz="2800" spc="3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this</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project</a:t>
            </a:r>
            <a:r>
              <a:rPr lang="en-US" sz="2800" spc="1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is</a:t>
            </a:r>
            <a:r>
              <a:rPr lang="en-US" sz="2800" spc="-1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to</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improve</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the</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compression</a:t>
            </a:r>
            <a:r>
              <a:rPr lang="en-US" sz="2800" spc="3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ratio</a:t>
            </a:r>
            <a:r>
              <a:rPr lang="en-US" sz="2800" spc="2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of</a:t>
            </a:r>
            <a:r>
              <a:rPr lang="en-US" sz="2800" spc="-1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the</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image</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to</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the</a:t>
            </a:r>
            <a:r>
              <a:rPr lang="en-US" sz="2800" spc="1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text.</a:t>
            </a:r>
            <a:r>
              <a:rPr lang="en-US" sz="2800" spc="3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This</a:t>
            </a:r>
            <a:r>
              <a:rPr lang="en-US" sz="2800" spc="1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project</a:t>
            </a:r>
            <a:r>
              <a:rPr lang="en-US" sz="2800" spc="2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can</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be</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extended</a:t>
            </a:r>
            <a:r>
              <a:rPr lang="en-US" sz="2800" spc="1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to</a:t>
            </a:r>
            <a:r>
              <a:rPr lang="en-US" sz="2800" spc="2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a</a:t>
            </a:r>
            <a:r>
              <a:rPr lang="en-US" sz="2800" spc="1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level such</a:t>
            </a:r>
            <a:r>
              <a:rPr lang="en-US" sz="2800" spc="2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that</a:t>
            </a:r>
            <a:r>
              <a:rPr lang="en-US" sz="2800" spc="2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it</a:t>
            </a:r>
            <a:r>
              <a:rPr lang="en-US" sz="2800" spc="2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can</a:t>
            </a:r>
            <a:r>
              <a:rPr lang="en-US" sz="2800" spc="1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be</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used</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for</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the</a:t>
            </a:r>
            <a:r>
              <a:rPr lang="en-US" sz="2800" spc="1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different</a:t>
            </a:r>
            <a:r>
              <a:rPr lang="en-US" sz="2800" spc="1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types</a:t>
            </a:r>
            <a:r>
              <a:rPr lang="en-US" sz="2800" spc="3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of</a:t>
            </a:r>
            <a:r>
              <a:rPr lang="en-US" sz="2800" spc="2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multimedia</a:t>
            </a:r>
            <a:r>
              <a:rPr lang="en-US" sz="2800" spc="-31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files</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97216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3DF3-2766-1EBC-154E-2D9C23C2CD63}"/>
              </a:ext>
            </a:extLst>
          </p:cNvPr>
          <p:cNvSpPr>
            <a:spLocks noGrp="1"/>
          </p:cNvSpPr>
          <p:nvPr>
            <p:ph type="title"/>
          </p:nvPr>
        </p:nvSpPr>
        <p:spPr>
          <a:xfrm>
            <a:off x="747713" y="404813"/>
            <a:ext cx="6211887" cy="838200"/>
          </a:xfrm>
        </p:spPr>
        <p:txBody>
          <a:bodyPr/>
          <a:lstStyle/>
          <a:p>
            <a:pPr>
              <a:defRPr/>
            </a:pPr>
            <a:r>
              <a:rPr lang="en-US" dirty="0"/>
              <a:t>ABSTRACT</a:t>
            </a:r>
          </a:p>
        </p:txBody>
      </p:sp>
      <p:sp>
        <p:nvSpPr>
          <p:cNvPr id="46083" name="Text Placeholder 3">
            <a:extLst>
              <a:ext uri="{FF2B5EF4-FFF2-40B4-BE49-F238E27FC236}">
                <a16:creationId xmlns:a16="http://schemas.microsoft.com/office/drawing/2014/main" id="{440034A8-413B-AD8E-1FCA-A2CDB7FCBA0B}"/>
              </a:ext>
            </a:extLst>
          </p:cNvPr>
          <p:cNvSpPr>
            <a:spLocks noGrp="1" noChangeArrowheads="1"/>
          </p:cNvSpPr>
          <p:nvPr>
            <p:ph type="body" sz="quarter" idx="17"/>
          </p:nvPr>
        </p:nvSpPr>
        <p:spPr bwMode="auto">
          <a:xfrm>
            <a:off x="623888" y="1341438"/>
            <a:ext cx="10801350"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0" marR="501650" indent="0">
              <a:lnSpc>
                <a:spcPct val="108000"/>
              </a:lnSpc>
              <a:spcAft>
                <a:spcPts val="0"/>
              </a:spcAft>
              <a:buNone/>
            </a:pPr>
            <a:r>
              <a:rPr lang="en-US" sz="1800" dirty="0">
                <a:effectLst/>
              </a:rPr>
              <a:t>Data</a:t>
            </a:r>
            <a:r>
              <a:rPr lang="en-US" sz="1800" spc="10" dirty="0">
                <a:effectLst/>
              </a:rPr>
              <a:t> </a:t>
            </a:r>
            <a:r>
              <a:rPr lang="en-US" sz="1800" dirty="0">
                <a:effectLst/>
              </a:rPr>
              <a:t>hiding</a:t>
            </a:r>
            <a:r>
              <a:rPr lang="en-US" sz="1800" spc="5" dirty="0">
                <a:effectLst/>
              </a:rPr>
              <a:t> </a:t>
            </a:r>
            <a:r>
              <a:rPr lang="en-US" sz="1800" dirty="0">
                <a:effectLst/>
              </a:rPr>
              <a:t>is</a:t>
            </a:r>
            <a:r>
              <a:rPr lang="en-US" sz="1800" spc="25" dirty="0">
                <a:effectLst/>
              </a:rPr>
              <a:t> </a:t>
            </a:r>
            <a:r>
              <a:rPr lang="en-US" sz="1800" dirty="0">
                <a:effectLst/>
              </a:rPr>
              <a:t>the</a:t>
            </a:r>
            <a:r>
              <a:rPr lang="en-US" sz="1800" spc="10" dirty="0">
                <a:effectLst/>
              </a:rPr>
              <a:t> </a:t>
            </a:r>
            <a:r>
              <a:rPr lang="en-US" sz="1800" dirty="0">
                <a:effectLst/>
              </a:rPr>
              <a:t>art</a:t>
            </a:r>
            <a:r>
              <a:rPr lang="en-US" sz="1800" spc="5" dirty="0">
                <a:effectLst/>
              </a:rPr>
              <a:t> </a:t>
            </a:r>
            <a:r>
              <a:rPr lang="en-US" sz="1800" dirty="0">
                <a:effectLst/>
              </a:rPr>
              <a:t>of</a:t>
            </a:r>
            <a:r>
              <a:rPr lang="en-US" sz="1800" spc="15" dirty="0">
                <a:effectLst/>
              </a:rPr>
              <a:t> </a:t>
            </a:r>
            <a:r>
              <a:rPr lang="en-US" sz="1800" dirty="0">
                <a:effectLst/>
              </a:rPr>
              <a:t>hiding</a:t>
            </a:r>
            <a:r>
              <a:rPr lang="en-US" sz="1800" spc="10" dirty="0">
                <a:effectLst/>
              </a:rPr>
              <a:t> </a:t>
            </a:r>
            <a:r>
              <a:rPr lang="en-US" sz="1800" dirty="0">
                <a:effectLst/>
              </a:rPr>
              <a:t>data</a:t>
            </a:r>
            <a:r>
              <a:rPr lang="en-US" sz="1800" spc="15" dirty="0">
                <a:effectLst/>
              </a:rPr>
              <a:t> </a:t>
            </a:r>
            <a:r>
              <a:rPr lang="en-US" sz="1800" dirty="0">
                <a:effectLst/>
              </a:rPr>
              <a:t>for</a:t>
            </a:r>
            <a:r>
              <a:rPr lang="en-US" sz="1800" spc="25" dirty="0">
                <a:effectLst/>
              </a:rPr>
              <a:t> </a:t>
            </a:r>
            <a:r>
              <a:rPr lang="en-US" sz="1800" dirty="0">
                <a:effectLst/>
              </a:rPr>
              <a:t>various</a:t>
            </a:r>
            <a:r>
              <a:rPr lang="en-US" sz="1800" spc="30" dirty="0">
                <a:effectLst/>
              </a:rPr>
              <a:t> </a:t>
            </a:r>
            <a:r>
              <a:rPr lang="en-US" sz="1800" dirty="0">
                <a:effectLst/>
              </a:rPr>
              <a:t>purposes</a:t>
            </a:r>
            <a:r>
              <a:rPr lang="en-US" sz="1800" spc="5" dirty="0">
                <a:effectLst/>
              </a:rPr>
              <a:t> </a:t>
            </a:r>
            <a:r>
              <a:rPr lang="en-US" sz="1800" dirty="0">
                <a:effectLst/>
              </a:rPr>
              <a:t>such as:</a:t>
            </a:r>
            <a:r>
              <a:rPr lang="en-US" sz="1800" spc="25" dirty="0">
                <a:effectLst/>
              </a:rPr>
              <a:t> </a:t>
            </a:r>
            <a:r>
              <a:rPr lang="en-US" sz="1800" dirty="0">
                <a:effectLst/>
              </a:rPr>
              <a:t>to</a:t>
            </a:r>
            <a:r>
              <a:rPr lang="en-US" sz="1800" spc="50" dirty="0">
                <a:effectLst/>
              </a:rPr>
              <a:t> </a:t>
            </a:r>
            <a:r>
              <a:rPr lang="en-US" sz="1800" dirty="0">
                <a:effectLst/>
              </a:rPr>
              <a:t>maintain</a:t>
            </a:r>
            <a:r>
              <a:rPr lang="en-US" sz="1800" spc="-310" dirty="0">
                <a:effectLst/>
              </a:rPr>
              <a:t>  </a:t>
            </a:r>
            <a:r>
              <a:rPr lang="en-US" sz="1800" dirty="0">
                <a:effectLst/>
              </a:rPr>
              <a:t>private data,</a:t>
            </a:r>
            <a:r>
              <a:rPr lang="en-US" sz="1800" spc="30" dirty="0">
                <a:effectLst/>
              </a:rPr>
              <a:t> </a:t>
            </a:r>
            <a:r>
              <a:rPr lang="en-US" sz="1800" dirty="0">
                <a:effectLst/>
              </a:rPr>
              <a:t>secure</a:t>
            </a:r>
            <a:r>
              <a:rPr lang="en-US" sz="1800" spc="20" dirty="0">
                <a:effectLst/>
              </a:rPr>
              <a:t> </a:t>
            </a:r>
            <a:r>
              <a:rPr lang="en-US" sz="1800" dirty="0">
                <a:effectLst/>
              </a:rPr>
              <a:t>confidential</a:t>
            </a:r>
            <a:r>
              <a:rPr lang="en-US" sz="1800" spc="30" dirty="0">
                <a:effectLst/>
              </a:rPr>
              <a:t> </a:t>
            </a:r>
            <a:r>
              <a:rPr lang="en-US" sz="1800" dirty="0">
                <a:effectLst/>
              </a:rPr>
              <a:t>data</a:t>
            </a:r>
            <a:r>
              <a:rPr lang="en-US" sz="1800" spc="15" dirty="0">
                <a:effectLst/>
              </a:rPr>
              <a:t> </a:t>
            </a:r>
            <a:r>
              <a:rPr lang="en-US" sz="1800" dirty="0">
                <a:effectLst/>
              </a:rPr>
              <a:t>and</a:t>
            </a:r>
            <a:r>
              <a:rPr lang="en-US" sz="1800" spc="25" dirty="0">
                <a:effectLst/>
              </a:rPr>
              <a:t> </a:t>
            </a:r>
            <a:r>
              <a:rPr lang="en-US" sz="1800" dirty="0">
                <a:effectLst/>
              </a:rPr>
              <a:t>so</a:t>
            </a:r>
            <a:r>
              <a:rPr lang="en-US" sz="1800" spc="35" dirty="0">
                <a:effectLst/>
              </a:rPr>
              <a:t> </a:t>
            </a:r>
            <a:r>
              <a:rPr lang="en-US" sz="1800" dirty="0">
                <a:effectLst/>
              </a:rPr>
              <a:t>on.</a:t>
            </a:r>
            <a:r>
              <a:rPr lang="en-US" sz="1800" spc="15" dirty="0">
                <a:effectLst/>
              </a:rPr>
              <a:t> </a:t>
            </a:r>
            <a:r>
              <a:rPr lang="en-US" sz="1800" dirty="0">
                <a:effectLst/>
              </a:rPr>
              <a:t>Securely</a:t>
            </a:r>
            <a:r>
              <a:rPr lang="en-US" sz="1800" spc="-20" dirty="0">
                <a:effectLst/>
              </a:rPr>
              <a:t> </a:t>
            </a:r>
            <a:r>
              <a:rPr lang="en-US" sz="1800" dirty="0">
                <a:effectLst/>
              </a:rPr>
              <a:t>exchange</a:t>
            </a:r>
            <a:r>
              <a:rPr lang="en-US" sz="1800" spc="30" dirty="0">
                <a:effectLst/>
              </a:rPr>
              <a:t> </a:t>
            </a:r>
            <a:r>
              <a:rPr lang="en-US" sz="1800" dirty="0">
                <a:effectLst/>
              </a:rPr>
              <a:t>the</a:t>
            </a:r>
            <a:r>
              <a:rPr lang="en-US" sz="1800" spc="20" dirty="0">
                <a:effectLst/>
              </a:rPr>
              <a:t> </a:t>
            </a:r>
            <a:r>
              <a:rPr lang="en-US" sz="1800" dirty="0">
                <a:effectLst/>
              </a:rPr>
              <a:t>data</a:t>
            </a:r>
            <a:r>
              <a:rPr lang="en-US" sz="1800" spc="5" dirty="0">
                <a:effectLst/>
              </a:rPr>
              <a:t> </a:t>
            </a:r>
            <a:r>
              <a:rPr lang="en-US" sz="1800" dirty="0">
                <a:effectLst/>
              </a:rPr>
              <a:t>over</a:t>
            </a:r>
            <a:r>
              <a:rPr lang="en-US" sz="1800" spc="10" dirty="0">
                <a:effectLst/>
              </a:rPr>
              <a:t> </a:t>
            </a:r>
            <a:r>
              <a:rPr lang="en-US" sz="1800" dirty="0">
                <a:effectLst/>
              </a:rPr>
              <a:t>the</a:t>
            </a:r>
            <a:r>
              <a:rPr lang="en-US" sz="1800" spc="25" dirty="0">
                <a:effectLst/>
              </a:rPr>
              <a:t> </a:t>
            </a:r>
            <a:r>
              <a:rPr lang="en-US" sz="1800" dirty="0">
                <a:effectLst/>
              </a:rPr>
              <a:t>internet</a:t>
            </a:r>
            <a:r>
              <a:rPr lang="en-US" sz="1800" spc="5" dirty="0">
                <a:effectLst/>
              </a:rPr>
              <a:t> </a:t>
            </a:r>
            <a:r>
              <a:rPr lang="en-US" sz="1800" dirty="0">
                <a:effectLst/>
              </a:rPr>
              <a:t>network</a:t>
            </a:r>
            <a:r>
              <a:rPr lang="en-US" sz="1800" spc="15" dirty="0">
                <a:effectLst/>
              </a:rPr>
              <a:t> </a:t>
            </a:r>
            <a:r>
              <a:rPr lang="en-US" sz="1800" dirty="0">
                <a:effectLst/>
              </a:rPr>
              <a:t>is</a:t>
            </a:r>
            <a:r>
              <a:rPr lang="en-US" sz="1800" spc="-10" dirty="0">
                <a:effectLst/>
              </a:rPr>
              <a:t> </a:t>
            </a:r>
            <a:r>
              <a:rPr lang="en-US" sz="1800" dirty="0">
                <a:effectLst/>
              </a:rPr>
              <a:t>very</a:t>
            </a:r>
            <a:r>
              <a:rPr lang="en-US" sz="1800" spc="-20" dirty="0">
                <a:effectLst/>
              </a:rPr>
              <a:t> </a:t>
            </a:r>
            <a:r>
              <a:rPr lang="en-US" sz="1800" dirty="0">
                <a:effectLst/>
              </a:rPr>
              <a:t>important</a:t>
            </a:r>
            <a:r>
              <a:rPr lang="en-US" sz="1800" spc="15" dirty="0">
                <a:effectLst/>
              </a:rPr>
              <a:t> </a:t>
            </a:r>
            <a:r>
              <a:rPr lang="en-US" sz="1800" dirty="0">
                <a:effectLst/>
              </a:rPr>
              <a:t>issue.</a:t>
            </a:r>
            <a:r>
              <a:rPr lang="en-US" sz="1800" spc="40" dirty="0">
                <a:effectLst/>
              </a:rPr>
              <a:t> </a:t>
            </a:r>
            <a:r>
              <a:rPr lang="en-US" sz="1800" dirty="0">
                <a:effectLst/>
              </a:rPr>
              <a:t>So,</a:t>
            </a:r>
            <a:r>
              <a:rPr lang="en-US" sz="1800" spc="35" dirty="0">
                <a:effectLst/>
              </a:rPr>
              <a:t> </a:t>
            </a:r>
            <a:r>
              <a:rPr lang="en-US" sz="1800" dirty="0">
                <a:effectLst/>
              </a:rPr>
              <a:t>in</a:t>
            </a:r>
            <a:r>
              <a:rPr lang="en-US" sz="1800" spc="25" dirty="0">
                <a:effectLst/>
              </a:rPr>
              <a:t> </a:t>
            </a:r>
            <a:r>
              <a:rPr lang="en-US" sz="1800" dirty="0">
                <a:effectLst/>
              </a:rPr>
              <a:t>order</a:t>
            </a:r>
            <a:r>
              <a:rPr lang="en-US" sz="1800" spc="15" dirty="0">
                <a:effectLst/>
              </a:rPr>
              <a:t> </a:t>
            </a:r>
            <a:r>
              <a:rPr lang="en-US" sz="1800" dirty="0">
                <a:effectLst/>
              </a:rPr>
              <a:t>to</a:t>
            </a:r>
            <a:r>
              <a:rPr lang="en-US" sz="1800" spc="25" dirty="0">
                <a:effectLst/>
              </a:rPr>
              <a:t> </a:t>
            </a:r>
            <a:r>
              <a:rPr lang="en-US" sz="1800" dirty="0">
                <a:effectLst/>
              </a:rPr>
              <a:t>transfer</a:t>
            </a:r>
            <a:r>
              <a:rPr lang="en-US" sz="1800" spc="10" dirty="0">
                <a:effectLst/>
              </a:rPr>
              <a:t> </a:t>
            </a:r>
            <a:r>
              <a:rPr lang="en-US" sz="1800" dirty="0">
                <a:effectLst/>
              </a:rPr>
              <a:t>the</a:t>
            </a:r>
            <a:r>
              <a:rPr lang="en-US" sz="1800" spc="5" dirty="0">
                <a:effectLst/>
              </a:rPr>
              <a:t> </a:t>
            </a:r>
            <a:r>
              <a:rPr lang="en-US" sz="1800" dirty="0">
                <a:effectLst/>
              </a:rPr>
              <a:t>data</a:t>
            </a:r>
            <a:r>
              <a:rPr lang="en-US" sz="1800" spc="45" dirty="0">
                <a:effectLst/>
              </a:rPr>
              <a:t> </a:t>
            </a:r>
            <a:r>
              <a:rPr lang="en-US" sz="1800" dirty="0">
                <a:effectLst/>
              </a:rPr>
              <a:t>securely</a:t>
            </a:r>
            <a:r>
              <a:rPr lang="en-US" sz="1800" spc="-25" dirty="0">
                <a:effectLst/>
              </a:rPr>
              <a:t> </a:t>
            </a:r>
            <a:r>
              <a:rPr lang="en-US" sz="1800" dirty="0">
                <a:effectLst/>
              </a:rPr>
              <a:t>to</a:t>
            </a:r>
            <a:r>
              <a:rPr lang="en-US" sz="1800" spc="40" dirty="0">
                <a:effectLst/>
              </a:rPr>
              <a:t> </a:t>
            </a:r>
            <a:r>
              <a:rPr lang="en-US" sz="1800" dirty="0">
                <a:effectLst/>
              </a:rPr>
              <a:t>the</a:t>
            </a:r>
            <a:r>
              <a:rPr lang="en-US" sz="1800" spc="10" dirty="0">
                <a:effectLst/>
              </a:rPr>
              <a:t> </a:t>
            </a:r>
            <a:r>
              <a:rPr lang="en-US" sz="1800" dirty="0">
                <a:effectLst/>
              </a:rPr>
              <a:t>destination,</a:t>
            </a:r>
            <a:r>
              <a:rPr lang="en-US" sz="1800" spc="35" dirty="0">
                <a:effectLst/>
              </a:rPr>
              <a:t> </a:t>
            </a:r>
            <a:r>
              <a:rPr lang="en-US" sz="1800" dirty="0">
                <a:effectLst/>
              </a:rPr>
              <a:t>there</a:t>
            </a:r>
            <a:r>
              <a:rPr lang="en-US" sz="1800" spc="30" dirty="0">
                <a:effectLst/>
              </a:rPr>
              <a:t> </a:t>
            </a:r>
            <a:r>
              <a:rPr lang="en-US" sz="1800" dirty="0">
                <a:effectLst/>
              </a:rPr>
              <a:t>are</a:t>
            </a:r>
            <a:r>
              <a:rPr lang="en-US" sz="1800" spc="5" dirty="0">
                <a:effectLst/>
              </a:rPr>
              <a:t> </a:t>
            </a:r>
            <a:r>
              <a:rPr lang="en-US" sz="1800" dirty="0">
                <a:effectLst/>
              </a:rPr>
              <a:t>many approaches</a:t>
            </a:r>
            <a:r>
              <a:rPr lang="en-US" sz="1800" spc="30" dirty="0">
                <a:effectLst/>
              </a:rPr>
              <a:t> </a:t>
            </a:r>
            <a:r>
              <a:rPr lang="en-US" sz="1800" dirty="0">
                <a:effectLst/>
              </a:rPr>
              <a:t>like</a:t>
            </a:r>
            <a:r>
              <a:rPr lang="en-US" sz="1800" spc="30" dirty="0">
                <a:effectLst/>
              </a:rPr>
              <a:t> </a:t>
            </a:r>
            <a:r>
              <a:rPr lang="en-US" sz="1800" dirty="0">
                <a:effectLst/>
              </a:rPr>
              <a:t>cryptography</a:t>
            </a:r>
            <a:r>
              <a:rPr lang="en-US" sz="1800" spc="-310" dirty="0">
                <a:effectLst/>
              </a:rPr>
              <a:t> </a:t>
            </a:r>
            <a:r>
              <a:rPr lang="en-US" sz="1800" dirty="0">
                <a:effectLst/>
              </a:rPr>
              <a:t>and</a:t>
            </a:r>
            <a:r>
              <a:rPr lang="en-US" sz="1800" spc="5" dirty="0">
                <a:effectLst/>
              </a:rPr>
              <a:t> </a:t>
            </a:r>
            <a:r>
              <a:rPr lang="en-US" sz="1800" dirty="0">
                <a:effectLst/>
              </a:rPr>
              <a:t>steganography.</a:t>
            </a:r>
            <a:r>
              <a:rPr lang="en-US" sz="1800" spc="40" dirty="0">
                <a:effectLst/>
              </a:rPr>
              <a:t> </a:t>
            </a:r>
            <a:r>
              <a:rPr lang="en-US" sz="1800" dirty="0">
                <a:effectLst/>
              </a:rPr>
              <a:t>In</a:t>
            </a:r>
            <a:r>
              <a:rPr lang="en-US" sz="1800" spc="5" dirty="0">
                <a:effectLst/>
              </a:rPr>
              <a:t> </a:t>
            </a:r>
            <a:r>
              <a:rPr lang="en-US" sz="1800" dirty="0">
                <a:effectLst/>
              </a:rPr>
              <a:t>this</a:t>
            </a:r>
            <a:r>
              <a:rPr lang="en-US" sz="1800" spc="10" dirty="0">
                <a:effectLst/>
              </a:rPr>
              <a:t> </a:t>
            </a:r>
            <a:r>
              <a:rPr lang="en-US" sz="1800" dirty="0">
                <a:effectLst/>
              </a:rPr>
              <a:t>project</a:t>
            </a:r>
            <a:r>
              <a:rPr lang="en-US" sz="1800" spc="-5" dirty="0">
                <a:effectLst/>
              </a:rPr>
              <a:t> </a:t>
            </a:r>
            <a:r>
              <a:rPr lang="en-US" sz="1800" dirty="0">
                <a:effectLst/>
              </a:rPr>
              <a:t>we</a:t>
            </a:r>
            <a:r>
              <a:rPr lang="en-US" sz="1800" spc="5" dirty="0">
                <a:effectLst/>
              </a:rPr>
              <a:t> </a:t>
            </a:r>
            <a:r>
              <a:rPr lang="en-US" sz="1800" dirty="0">
                <a:effectLst/>
              </a:rPr>
              <a:t>propose</a:t>
            </a:r>
            <a:r>
              <a:rPr lang="en-US" sz="1800" spc="15" dirty="0">
                <a:effectLst/>
              </a:rPr>
              <a:t> </a:t>
            </a:r>
            <a:r>
              <a:rPr lang="en-US" sz="1800" dirty="0">
                <a:effectLst/>
              </a:rPr>
              <a:t>a</a:t>
            </a:r>
            <a:r>
              <a:rPr lang="en-US" sz="1800" spc="25" dirty="0">
                <a:effectLst/>
              </a:rPr>
              <a:t> </a:t>
            </a:r>
            <a:r>
              <a:rPr lang="en-US" sz="1800" dirty="0">
                <a:effectLst/>
              </a:rPr>
              <a:t>LSB &amp;</a:t>
            </a:r>
            <a:r>
              <a:rPr lang="en-US" sz="1800" spc="15" dirty="0">
                <a:effectLst/>
              </a:rPr>
              <a:t> </a:t>
            </a:r>
            <a:r>
              <a:rPr lang="en-US" sz="1800" dirty="0">
                <a:effectLst/>
              </a:rPr>
              <a:t>DCT-based</a:t>
            </a:r>
            <a:r>
              <a:rPr lang="en-US" sz="1800" spc="5" dirty="0">
                <a:effectLst/>
              </a:rPr>
              <a:t> </a:t>
            </a:r>
            <a:r>
              <a:rPr lang="en-US" sz="1800" dirty="0">
                <a:effectLst/>
              </a:rPr>
              <a:t>steganographic</a:t>
            </a:r>
            <a:r>
              <a:rPr lang="en-US" sz="1800" spc="30" dirty="0">
                <a:effectLst/>
              </a:rPr>
              <a:t> </a:t>
            </a:r>
            <a:r>
              <a:rPr lang="en-US" sz="1800" dirty="0">
                <a:effectLst/>
              </a:rPr>
              <a:t>method</a:t>
            </a:r>
            <a:r>
              <a:rPr lang="en-US" sz="1800" spc="45" dirty="0">
                <a:effectLst/>
              </a:rPr>
              <a:t> </a:t>
            </a:r>
            <a:r>
              <a:rPr lang="en-US" sz="1800" dirty="0">
                <a:effectLst/>
              </a:rPr>
              <a:t>for</a:t>
            </a:r>
            <a:r>
              <a:rPr lang="en-US" sz="1800" spc="5" dirty="0">
                <a:effectLst/>
              </a:rPr>
              <a:t> </a:t>
            </a:r>
            <a:r>
              <a:rPr lang="en-US" sz="1800" dirty="0">
                <a:effectLst/>
              </a:rPr>
              <a:t>hiding</a:t>
            </a:r>
            <a:r>
              <a:rPr lang="en-US" sz="1800" spc="40" dirty="0">
                <a:effectLst/>
              </a:rPr>
              <a:t> </a:t>
            </a:r>
            <a:r>
              <a:rPr lang="en-US" sz="1800" dirty="0">
                <a:effectLst/>
              </a:rPr>
              <a:t>the</a:t>
            </a:r>
            <a:r>
              <a:rPr lang="en-US" sz="1800" spc="10" dirty="0">
                <a:effectLst/>
              </a:rPr>
              <a:t> </a:t>
            </a:r>
            <a:r>
              <a:rPr lang="en-US" sz="1800" dirty="0">
                <a:effectLst/>
              </a:rPr>
              <a:t>data</a:t>
            </a:r>
            <a:r>
              <a:rPr lang="en-US" sz="1800" spc="20" dirty="0">
                <a:effectLst/>
              </a:rPr>
              <a:t> </a:t>
            </a:r>
            <a:r>
              <a:rPr lang="en-US" sz="1800" dirty="0">
                <a:effectLst/>
              </a:rPr>
              <a:t>by</a:t>
            </a:r>
            <a:r>
              <a:rPr lang="en-US" sz="1800" spc="-10" dirty="0">
                <a:effectLst/>
              </a:rPr>
              <a:t> </a:t>
            </a:r>
            <a:r>
              <a:rPr lang="en-US" sz="1800" dirty="0">
                <a:effectLst/>
              </a:rPr>
              <a:t>applying</a:t>
            </a:r>
            <a:r>
              <a:rPr lang="en-US" sz="1800" spc="15" dirty="0">
                <a:effectLst/>
              </a:rPr>
              <a:t> </a:t>
            </a:r>
            <a:r>
              <a:rPr lang="en-US" sz="1800" dirty="0">
                <a:effectLst/>
              </a:rPr>
              <a:t>Least</a:t>
            </a:r>
            <a:r>
              <a:rPr lang="en-US" sz="1800" spc="5" dirty="0">
                <a:effectLst/>
              </a:rPr>
              <a:t> </a:t>
            </a:r>
            <a:r>
              <a:rPr lang="en-US" sz="1800" dirty="0">
                <a:effectLst/>
              </a:rPr>
              <a:t>Significant</a:t>
            </a:r>
            <a:r>
              <a:rPr lang="en-US" sz="1800" spc="30" dirty="0">
                <a:effectLst/>
              </a:rPr>
              <a:t> </a:t>
            </a:r>
            <a:r>
              <a:rPr lang="en-US" sz="1800" dirty="0">
                <a:effectLst/>
              </a:rPr>
              <a:t>Bit</a:t>
            </a:r>
            <a:r>
              <a:rPr lang="en-US" sz="1800" spc="5" dirty="0">
                <a:effectLst/>
              </a:rPr>
              <a:t> </a:t>
            </a:r>
            <a:r>
              <a:rPr lang="en-US" sz="1800" dirty="0">
                <a:effectLst/>
              </a:rPr>
              <a:t>(LSB)</a:t>
            </a:r>
            <a:r>
              <a:rPr lang="en-US" sz="1800" spc="15" dirty="0">
                <a:effectLst/>
              </a:rPr>
              <a:t> </a:t>
            </a:r>
            <a:r>
              <a:rPr lang="en-US" sz="1800" dirty="0">
                <a:effectLst/>
              </a:rPr>
              <a:t>algorithm</a:t>
            </a:r>
            <a:r>
              <a:rPr lang="en-US" sz="1800" spc="-20" dirty="0">
                <a:effectLst/>
              </a:rPr>
              <a:t> </a:t>
            </a:r>
            <a:r>
              <a:rPr lang="en-US" sz="1800" dirty="0">
                <a:effectLst/>
              </a:rPr>
              <a:t>for</a:t>
            </a:r>
            <a:r>
              <a:rPr lang="en-US" sz="1800" spc="5" dirty="0">
                <a:effectLst/>
              </a:rPr>
              <a:t> </a:t>
            </a:r>
            <a:r>
              <a:rPr lang="en-US" sz="1800" dirty="0">
                <a:effectLst/>
              </a:rPr>
              <a:t>embedding</a:t>
            </a:r>
            <a:r>
              <a:rPr lang="en-US" sz="1800" spc="5" dirty="0">
                <a:effectLst/>
              </a:rPr>
              <a:t> </a:t>
            </a:r>
            <a:r>
              <a:rPr lang="en-US" sz="1800" dirty="0">
                <a:effectLst/>
              </a:rPr>
              <a:t>the</a:t>
            </a:r>
            <a:r>
              <a:rPr lang="en-US" sz="1800" spc="10" dirty="0">
                <a:effectLst/>
              </a:rPr>
              <a:t> </a:t>
            </a:r>
            <a:r>
              <a:rPr lang="en-US" sz="1800" dirty="0">
                <a:effectLst/>
              </a:rPr>
              <a:t>data</a:t>
            </a:r>
            <a:r>
              <a:rPr lang="en-US" sz="1800" spc="-5" dirty="0">
                <a:effectLst/>
              </a:rPr>
              <a:t> </a:t>
            </a:r>
            <a:r>
              <a:rPr lang="en-US" sz="1800" dirty="0">
                <a:effectLst/>
              </a:rPr>
              <a:t>into</a:t>
            </a:r>
            <a:r>
              <a:rPr lang="en-US" sz="1800" spc="20" dirty="0">
                <a:effectLst/>
              </a:rPr>
              <a:t> </a:t>
            </a:r>
            <a:r>
              <a:rPr lang="en-US" sz="1800" dirty="0">
                <a:effectLst/>
              </a:rPr>
              <a:t>the</a:t>
            </a:r>
            <a:r>
              <a:rPr lang="en-US" sz="1800" spc="5" dirty="0">
                <a:effectLst/>
              </a:rPr>
              <a:t> </a:t>
            </a:r>
            <a:r>
              <a:rPr lang="en-US" sz="1800" dirty="0">
                <a:effectLst/>
              </a:rPr>
              <a:t>images</a:t>
            </a:r>
            <a:r>
              <a:rPr lang="en-US" sz="1800" spc="25" dirty="0">
                <a:effectLst/>
              </a:rPr>
              <a:t> </a:t>
            </a:r>
            <a:r>
              <a:rPr lang="en-US" sz="1800" dirty="0">
                <a:effectLst/>
              </a:rPr>
              <a:t>which</a:t>
            </a:r>
            <a:r>
              <a:rPr lang="en-US" sz="1800" spc="5" dirty="0">
                <a:effectLst/>
              </a:rPr>
              <a:t> </a:t>
            </a:r>
            <a:r>
              <a:rPr lang="en-US" sz="1800" dirty="0">
                <a:effectLst/>
              </a:rPr>
              <a:t>is</a:t>
            </a:r>
            <a:r>
              <a:rPr lang="en-US" sz="1800" spc="5" dirty="0">
                <a:effectLst/>
              </a:rPr>
              <a:t> </a:t>
            </a:r>
            <a:r>
              <a:rPr lang="en-US" sz="1800" dirty="0">
                <a:effectLst/>
              </a:rPr>
              <a:t>implemented</a:t>
            </a:r>
            <a:r>
              <a:rPr lang="en-US" sz="1800" spc="15" dirty="0">
                <a:effectLst/>
              </a:rPr>
              <a:t> </a:t>
            </a:r>
            <a:r>
              <a:rPr lang="en-US" sz="1800" dirty="0">
                <a:effectLst/>
              </a:rPr>
              <a:t>through</a:t>
            </a:r>
            <a:r>
              <a:rPr lang="en-US" sz="1800" spc="10" dirty="0">
                <a:effectLst/>
              </a:rPr>
              <a:t> </a:t>
            </a:r>
            <a:r>
              <a:rPr lang="en-US" sz="1800" dirty="0">
                <a:effectLst/>
              </a:rPr>
              <a:t>the Python</a:t>
            </a:r>
            <a:r>
              <a:rPr lang="en-US" sz="1800" spc="-20" dirty="0">
                <a:effectLst/>
              </a:rPr>
              <a:t> </a:t>
            </a:r>
            <a:r>
              <a:rPr lang="en-US" sz="1800" dirty="0">
                <a:effectLst/>
              </a:rPr>
              <a:t>programming language.</a:t>
            </a:r>
            <a:endParaRPr lang="en-IN" sz="1800" dirty="0">
              <a:effectLst/>
            </a:endParaRPr>
          </a:p>
          <a:p>
            <a:pPr marL="0" marR="560705" indent="0">
              <a:lnSpc>
                <a:spcPct val="108000"/>
              </a:lnSpc>
              <a:spcBef>
                <a:spcPts val="755"/>
              </a:spcBef>
              <a:spcAft>
                <a:spcPts val="0"/>
              </a:spcAft>
              <a:buNone/>
            </a:pPr>
            <a:r>
              <a:rPr lang="en-US" sz="1800" dirty="0">
                <a:effectLst/>
              </a:rPr>
              <a:t>Steganography</a:t>
            </a:r>
            <a:r>
              <a:rPr lang="en-US" sz="1800" spc="-30" dirty="0">
                <a:effectLst/>
              </a:rPr>
              <a:t> </a:t>
            </a:r>
            <a:r>
              <a:rPr lang="en-US" sz="1800" dirty="0">
                <a:effectLst/>
              </a:rPr>
              <a:t>can</a:t>
            </a:r>
            <a:r>
              <a:rPr lang="en-US" sz="1800" spc="5" dirty="0">
                <a:effectLst/>
              </a:rPr>
              <a:t> </a:t>
            </a:r>
            <a:r>
              <a:rPr lang="en-US" sz="1800" dirty="0">
                <a:effectLst/>
              </a:rPr>
              <a:t>be</a:t>
            </a:r>
            <a:r>
              <a:rPr lang="en-US" sz="1800" spc="45" dirty="0">
                <a:effectLst/>
              </a:rPr>
              <a:t> </a:t>
            </a:r>
            <a:r>
              <a:rPr lang="en-US" sz="1800" dirty="0">
                <a:effectLst/>
              </a:rPr>
              <a:t>defined</a:t>
            </a:r>
            <a:r>
              <a:rPr lang="en-US" sz="1800" spc="5" dirty="0">
                <a:effectLst/>
              </a:rPr>
              <a:t> </a:t>
            </a:r>
            <a:r>
              <a:rPr lang="en-US" sz="1800" dirty="0">
                <a:effectLst/>
              </a:rPr>
              <a:t>as</a:t>
            </a:r>
            <a:r>
              <a:rPr lang="en-US" sz="1800" spc="10" dirty="0">
                <a:effectLst/>
              </a:rPr>
              <a:t> </a:t>
            </a:r>
            <a:r>
              <a:rPr lang="en-US" sz="1800" dirty="0">
                <a:effectLst/>
              </a:rPr>
              <a:t>the</a:t>
            </a:r>
            <a:r>
              <a:rPr lang="en-US" sz="1800" spc="5" dirty="0">
                <a:effectLst/>
              </a:rPr>
              <a:t> </a:t>
            </a:r>
            <a:r>
              <a:rPr lang="en-US" sz="1800" dirty="0">
                <a:effectLst/>
              </a:rPr>
              <a:t>process</a:t>
            </a:r>
            <a:r>
              <a:rPr lang="en-US" sz="1800" spc="10" dirty="0">
                <a:effectLst/>
              </a:rPr>
              <a:t> </a:t>
            </a:r>
            <a:r>
              <a:rPr lang="en-US" sz="1800" dirty="0">
                <a:effectLst/>
              </a:rPr>
              <a:t>of</a:t>
            </a:r>
            <a:r>
              <a:rPr lang="en-US" sz="1800" spc="10" dirty="0">
                <a:effectLst/>
              </a:rPr>
              <a:t> </a:t>
            </a:r>
            <a:r>
              <a:rPr lang="en-US" sz="1800" dirty="0">
                <a:effectLst/>
              </a:rPr>
              <a:t>hiding</a:t>
            </a:r>
            <a:r>
              <a:rPr lang="en-US" sz="1800" spc="15" dirty="0">
                <a:effectLst/>
              </a:rPr>
              <a:t> </a:t>
            </a:r>
            <a:r>
              <a:rPr lang="en-US" sz="1800" dirty="0">
                <a:effectLst/>
              </a:rPr>
              <a:t>a</a:t>
            </a:r>
            <a:r>
              <a:rPr lang="en-US" sz="1800" spc="10" dirty="0">
                <a:effectLst/>
              </a:rPr>
              <a:t> </a:t>
            </a:r>
            <a:r>
              <a:rPr lang="en-US" sz="1800" dirty="0">
                <a:effectLst/>
              </a:rPr>
              <a:t>secret</a:t>
            </a:r>
            <a:r>
              <a:rPr lang="en-US" sz="1800" spc="-5" dirty="0">
                <a:effectLst/>
              </a:rPr>
              <a:t> </a:t>
            </a:r>
            <a:r>
              <a:rPr lang="en-US" sz="1800" dirty="0">
                <a:effectLst/>
              </a:rPr>
              <a:t>small</a:t>
            </a:r>
            <a:r>
              <a:rPr lang="en-US" sz="1800" spc="5" dirty="0">
                <a:effectLst/>
              </a:rPr>
              <a:t> </a:t>
            </a:r>
            <a:r>
              <a:rPr lang="en-US" sz="1800" dirty="0">
                <a:effectLst/>
              </a:rPr>
              <a:t>multimedia</a:t>
            </a:r>
            <a:r>
              <a:rPr lang="en-US" sz="1800" spc="15" dirty="0">
                <a:effectLst/>
              </a:rPr>
              <a:t> </a:t>
            </a:r>
            <a:r>
              <a:rPr lang="en-US" sz="1800" dirty="0">
                <a:effectLst/>
              </a:rPr>
              <a:t>data</a:t>
            </a:r>
            <a:r>
              <a:rPr lang="en-US" sz="1800" spc="10" dirty="0">
                <a:effectLst/>
              </a:rPr>
              <a:t> </a:t>
            </a:r>
            <a:r>
              <a:rPr lang="en-US" sz="1800" dirty="0">
                <a:effectLst/>
              </a:rPr>
              <a:t>inside</a:t>
            </a:r>
            <a:r>
              <a:rPr lang="en-US" sz="1800" spc="40" dirty="0">
                <a:effectLst/>
              </a:rPr>
              <a:t> </a:t>
            </a:r>
            <a:r>
              <a:rPr lang="en-US" sz="1800" dirty="0">
                <a:effectLst/>
              </a:rPr>
              <a:t>another</a:t>
            </a:r>
            <a:r>
              <a:rPr lang="en-US" sz="1800" spc="-10" dirty="0">
                <a:effectLst/>
              </a:rPr>
              <a:t> </a:t>
            </a:r>
            <a:r>
              <a:rPr lang="en-US" sz="1800" dirty="0">
                <a:effectLst/>
              </a:rPr>
              <a:t>but</a:t>
            </a:r>
            <a:r>
              <a:rPr lang="en-US" sz="1800" spc="35" dirty="0">
                <a:effectLst/>
              </a:rPr>
              <a:t> </a:t>
            </a:r>
            <a:r>
              <a:rPr lang="en-US" sz="1800" dirty="0">
                <a:effectLst/>
              </a:rPr>
              <a:t>much</a:t>
            </a:r>
            <a:r>
              <a:rPr lang="en-US" sz="1800" spc="15" dirty="0">
                <a:effectLst/>
              </a:rPr>
              <a:t> </a:t>
            </a:r>
            <a:r>
              <a:rPr lang="en-US" sz="1800" dirty="0">
                <a:effectLst/>
              </a:rPr>
              <a:t>larger</a:t>
            </a:r>
            <a:r>
              <a:rPr lang="en-US" sz="1800" spc="15" dirty="0">
                <a:effectLst/>
              </a:rPr>
              <a:t> </a:t>
            </a:r>
            <a:r>
              <a:rPr lang="en-US" sz="1800" dirty="0">
                <a:effectLst/>
              </a:rPr>
              <a:t>multimedia data</a:t>
            </a:r>
            <a:r>
              <a:rPr lang="en-US" sz="1800" spc="10" dirty="0">
                <a:effectLst/>
              </a:rPr>
              <a:t> </a:t>
            </a:r>
            <a:r>
              <a:rPr lang="en-US" sz="1800" dirty="0">
                <a:effectLst/>
              </a:rPr>
              <a:t>such</a:t>
            </a:r>
            <a:r>
              <a:rPr lang="en-US" sz="1800" spc="30" dirty="0">
                <a:effectLst/>
              </a:rPr>
              <a:t> </a:t>
            </a:r>
            <a:r>
              <a:rPr lang="en-US" sz="1800" dirty="0">
                <a:effectLst/>
              </a:rPr>
              <a:t>as</a:t>
            </a:r>
            <a:r>
              <a:rPr lang="en-US" sz="1800" spc="5" dirty="0">
                <a:effectLst/>
              </a:rPr>
              <a:t> </a:t>
            </a:r>
            <a:r>
              <a:rPr lang="en-US" sz="1800" dirty="0">
                <a:effectLst/>
              </a:rPr>
              <a:t>image,</a:t>
            </a:r>
            <a:r>
              <a:rPr lang="en-US" sz="1800" spc="5" dirty="0">
                <a:effectLst/>
              </a:rPr>
              <a:t> </a:t>
            </a:r>
            <a:r>
              <a:rPr lang="en-US" sz="1800" dirty="0">
                <a:effectLst/>
              </a:rPr>
              <a:t>text,</a:t>
            </a:r>
            <a:r>
              <a:rPr lang="en-US" sz="1800" spc="15" dirty="0">
                <a:effectLst/>
              </a:rPr>
              <a:t> </a:t>
            </a:r>
            <a:r>
              <a:rPr lang="en-US" sz="1800" dirty="0">
                <a:effectLst/>
              </a:rPr>
              <a:t>file</a:t>
            </a:r>
            <a:r>
              <a:rPr lang="en-US" sz="1800" spc="5" dirty="0">
                <a:effectLst/>
              </a:rPr>
              <a:t> </a:t>
            </a:r>
            <a:r>
              <a:rPr lang="en-US" sz="1800" dirty="0">
                <a:effectLst/>
              </a:rPr>
              <a:t>or</a:t>
            </a:r>
            <a:r>
              <a:rPr lang="en-US" sz="1800" spc="10" dirty="0">
                <a:effectLst/>
              </a:rPr>
              <a:t> </a:t>
            </a:r>
            <a:r>
              <a:rPr lang="en-US" sz="1800" dirty="0">
                <a:effectLst/>
              </a:rPr>
              <a:t>video</a:t>
            </a:r>
            <a:r>
              <a:rPr lang="en-US" sz="1800" spc="5" dirty="0">
                <a:effectLst/>
              </a:rPr>
              <a:t> </a:t>
            </a:r>
            <a:r>
              <a:rPr lang="en-US" sz="1800" dirty="0">
                <a:effectLst/>
              </a:rPr>
              <a:t>.</a:t>
            </a:r>
            <a:r>
              <a:rPr lang="en-US" sz="1800" spc="30" dirty="0">
                <a:effectLst/>
              </a:rPr>
              <a:t> </a:t>
            </a:r>
            <a:r>
              <a:rPr lang="en-US" sz="1800" dirty="0">
                <a:effectLst/>
              </a:rPr>
              <a:t>Image</a:t>
            </a:r>
            <a:r>
              <a:rPr lang="en-US" sz="1800" spc="20" dirty="0">
                <a:effectLst/>
              </a:rPr>
              <a:t> </a:t>
            </a:r>
            <a:r>
              <a:rPr lang="en-US" sz="1800" dirty="0">
                <a:effectLst/>
              </a:rPr>
              <a:t>steganography</a:t>
            </a:r>
            <a:r>
              <a:rPr lang="en-US" sz="1800" spc="-25" dirty="0">
                <a:effectLst/>
              </a:rPr>
              <a:t> </a:t>
            </a:r>
            <a:r>
              <a:rPr lang="en-US" sz="1800" dirty="0">
                <a:effectLst/>
              </a:rPr>
              <a:t>is</a:t>
            </a:r>
            <a:r>
              <a:rPr lang="en-US" sz="1800" spc="40" dirty="0">
                <a:effectLst/>
              </a:rPr>
              <a:t> </a:t>
            </a:r>
            <a:r>
              <a:rPr lang="en-US" sz="1800" dirty="0">
                <a:effectLst/>
              </a:rPr>
              <a:t>a</a:t>
            </a:r>
            <a:r>
              <a:rPr lang="en-US" sz="1800" spc="-10" dirty="0">
                <a:effectLst/>
              </a:rPr>
              <a:t> </a:t>
            </a:r>
            <a:r>
              <a:rPr lang="en-US" sz="1800" dirty="0">
                <a:effectLst/>
              </a:rPr>
              <a:t>technique</a:t>
            </a:r>
            <a:r>
              <a:rPr lang="en-US" sz="1800" spc="25" dirty="0">
                <a:effectLst/>
              </a:rPr>
              <a:t> </a:t>
            </a:r>
            <a:r>
              <a:rPr lang="en-US" sz="1800" dirty="0">
                <a:effectLst/>
              </a:rPr>
              <a:t>to</a:t>
            </a:r>
            <a:r>
              <a:rPr lang="en-US" sz="1800" spc="15" dirty="0">
                <a:effectLst/>
              </a:rPr>
              <a:t> </a:t>
            </a:r>
            <a:r>
              <a:rPr lang="en-US" sz="1800" dirty="0">
                <a:effectLst/>
              </a:rPr>
              <a:t>hide</a:t>
            </a:r>
            <a:r>
              <a:rPr lang="en-US" sz="1800" spc="20" dirty="0">
                <a:effectLst/>
              </a:rPr>
              <a:t> </a:t>
            </a:r>
            <a:r>
              <a:rPr lang="en-US" sz="1800" dirty="0">
                <a:effectLst/>
              </a:rPr>
              <a:t>an</a:t>
            </a:r>
            <a:r>
              <a:rPr lang="en-US" sz="1800" spc="5" dirty="0">
                <a:effectLst/>
              </a:rPr>
              <a:t> </a:t>
            </a:r>
            <a:r>
              <a:rPr lang="en-US" sz="1800" dirty="0">
                <a:effectLst/>
              </a:rPr>
              <a:t>image</a:t>
            </a:r>
            <a:r>
              <a:rPr lang="en-US" sz="1800" spc="10" dirty="0">
                <a:effectLst/>
              </a:rPr>
              <a:t> </a:t>
            </a:r>
            <a:r>
              <a:rPr lang="en-US" sz="1800" dirty="0">
                <a:effectLst/>
              </a:rPr>
              <a:t>inside</a:t>
            </a:r>
            <a:r>
              <a:rPr lang="en-US" sz="1800" spc="5" dirty="0">
                <a:effectLst/>
              </a:rPr>
              <a:t> </a:t>
            </a:r>
            <a:r>
              <a:rPr lang="en-US" sz="1800" dirty="0">
                <a:effectLst/>
              </a:rPr>
              <a:t>another</a:t>
            </a:r>
            <a:r>
              <a:rPr lang="en-US" sz="1800" spc="-10" dirty="0">
                <a:effectLst/>
              </a:rPr>
              <a:t> </a:t>
            </a:r>
            <a:r>
              <a:rPr lang="en-US" sz="1800" dirty="0">
                <a:effectLst/>
              </a:rPr>
              <a:t>image.</a:t>
            </a:r>
            <a:r>
              <a:rPr lang="en-US" sz="1800" spc="20" dirty="0">
                <a:effectLst/>
              </a:rPr>
              <a:t> </a:t>
            </a:r>
            <a:r>
              <a:rPr lang="en-US" sz="1800" dirty="0">
                <a:effectLst/>
              </a:rPr>
              <a:t>In</a:t>
            </a:r>
            <a:r>
              <a:rPr lang="en-US" sz="1800" spc="5" dirty="0">
                <a:effectLst/>
              </a:rPr>
              <a:t> </a:t>
            </a:r>
            <a:r>
              <a:rPr lang="en-US" sz="1800" dirty="0">
                <a:effectLst/>
              </a:rPr>
              <a:t>image</a:t>
            </a:r>
            <a:r>
              <a:rPr lang="en-US" sz="1800" spc="20" dirty="0">
                <a:effectLst/>
              </a:rPr>
              <a:t> </a:t>
            </a:r>
            <a:r>
              <a:rPr lang="en-US" sz="1800" dirty="0">
                <a:effectLst/>
              </a:rPr>
              <a:t>steganography,</a:t>
            </a:r>
            <a:r>
              <a:rPr lang="en-US" sz="1800" spc="45" dirty="0">
                <a:effectLst/>
              </a:rPr>
              <a:t> </a:t>
            </a:r>
            <a:r>
              <a:rPr lang="en-US" sz="1800" dirty="0">
                <a:effectLst/>
              </a:rPr>
              <a:t>the</a:t>
            </a:r>
            <a:r>
              <a:rPr lang="en-US" sz="1800" spc="25" dirty="0">
                <a:effectLst/>
              </a:rPr>
              <a:t> </a:t>
            </a:r>
            <a:r>
              <a:rPr lang="en-US" sz="1800" dirty="0">
                <a:effectLst/>
              </a:rPr>
              <a:t>cover</a:t>
            </a:r>
            <a:r>
              <a:rPr lang="en-US" sz="1800" spc="5" dirty="0">
                <a:effectLst/>
              </a:rPr>
              <a:t> </a:t>
            </a:r>
            <a:r>
              <a:rPr lang="en-US" sz="1800" dirty="0">
                <a:effectLst/>
              </a:rPr>
              <a:t>image</a:t>
            </a:r>
            <a:r>
              <a:rPr lang="en-US" sz="1800" spc="20" dirty="0">
                <a:effectLst/>
              </a:rPr>
              <a:t> </a:t>
            </a:r>
            <a:r>
              <a:rPr lang="en-US" sz="1800" dirty="0">
                <a:effectLst/>
              </a:rPr>
              <a:t>is</a:t>
            </a:r>
            <a:r>
              <a:rPr lang="en-US" sz="1800" spc="5" dirty="0">
                <a:effectLst/>
              </a:rPr>
              <a:t> </a:t>
            </a:r>
            <a:r>
              <a:rPr lang="en-US" sz="1800" dirty="0">
                <a:effectLst/>
              </a:rPr>
              <a:t>manipulated in</a:t>
            </a:r>
            <a:r>
              <a:rPr lang="en-US" sz="1800" spc="-15" dirty="0">
                <a:effectLst/>
              </a:rPr>
              <a:t> </a:t>
            </a:r>
            <a:r>
              <a:rPr lang="en-US" sz="1800" dirty="0">
                <a:effectLst/>
              </a:rPr>
              <a:t>such</a:t>
            </a:r>
            <a:r>
              <a:rPr lang="en-US" sz="1800" spc="25" dirty="0">
                <a:effectLst/>
              </a:rPr>
              <a:t> </a:t>
            </a:r>
            <a:r>
              <a:rPr lang="en-US" sz="1800" dirty="0">
                <a:effectLst/>
              </a:rPr>
              <a:t>a</a:t>
            </a:r>
            <a:r>
              <a:rPr lang="en-US" sz="1800" spc="25" dirty="0">
                <a:effectLst/>
              </a:rPr>
              <a:t> </a:t>
            </a:r>
            <a:r>
              <a:rPr lang="en-US" sz="1800" dirty="0">
                <a:effectLst/>
              </a:rPr>
              <a:t>way</a:t>
            </a:r>
            <a:r>
              <a:rPr lang="en-US" sz="1800" spc="-35" dirty="0">
                <a:effectLst/>
              </a:rPr>
              <a:t> </a:t>
            </a:r>
            <a:r>
              <a:rPr lang="en-US" sz="1800" dirty="0">
                <a:effectLst/>
              </a:rPr>
              <a:t>that</a:t>
            </a:r>
            <a:r>
              <a:rPr lang="en-US" sz="1800" spc="10" dirty="0">
                <a:effectLst/>
              </a:rPr>
              <a:t> </a:t>
            </a:r>
            <a:r>
              <a:rPr lang="en-US" sz="1800" dirty="0">
                <a:effectLst/>
              </a:rPr>
              <a:t>the</a:t>
            </a:r>
            <a:r>
              <a:rPr lang="en-US" sz="1800" spc="35" dirty="0">
                <a:effectLst/>
              </a:rPr>
              <a:t> </a:t>
            </a:r>
            <a:r>
              <a:rPr lang="en-US" sz="1800" dirty="0">
                <a:effectLst/>
              </a:rPr>
              <a:t>hidden</a:t>
            </a:r>
            <a:r>
              <a:rPr lang="en-US" sz="1800" spc="25" dirty="0">
                <a:effectLst/>
              </a:rPr>
              <a:t> </a:t>
            </a:r>
            <a:r>
              <a:rPr lang="en-US" sz="1800" dirty="0">
                <a:effectLst/>
              </a:rPr>
              <a:t>data</a:t>
            </a:r>
            <a:r>
              <a:rPr lang="en-US" sz="1800" spc="15" dirty="0">
                <a:effectLst/>
              </a:rPr>
              <a:t> </a:t>
            </a:r>
            <a:r>
              <a:rPr lang="en-US" sz="1800" dirty="0">
                <a:effectLst/>
              </a:rPr>
              <a:t>is</a:t>
            </a:r>
            <a:r>
              <a:rPr lang="en-US" sz="1800" spc="10" dirty="0">
                <a:effectLst/>
              </a:rPr>
              <a:t> </a:t>
            </a:r>
            <a:r>
              <a:rPr lang="en-US" sz="1800" dirty="0">
                <a:effectLst/>
              </a:rPr>
              <a:t>not</a:t>
            </a:r>
            <a:r>
              <a:rPr lang="en-US" sz="1800" spc="20" dirty="0">
                <a:effectLst/>
              </a:rPr>
              <a:t> </a:t>
            </a:r>
            <a:r>
              <a:rPr lang="en-US" sz="1800" dirty="0">
                <a:effectLst/>
              </a:rPr>
              <a:t>visible thus</a:t>
            </a:r>
            <a:r>
              <a:rPr lang="en-US" sz="1800" spc="25" dirty="0">
                <a:effectLst/>
              </a:rPr>
              <a:t> </a:t>
            </a:r>
            <a:r>
              <a:rPr lang="en-US" sz="1800" dirty="0">
                <a:effectLst/>
              </a:rPr>
              <a:t>making</a:t>
            </a:r>
            <a:r>
              <a:rPr lang="en-US" sz="1800" spc="5" dirty="0">
                <a:effectLst/>
              </a:rPr>
              <a:t> </a:t>
            </a:r>
            <a:r>
              <a:rPr lang="en-US" sz="1800" dirty="0">
                <a:effectLst/>
              </a:rPr>
              <a:t>it</a:t>
            </a:r>
            <a:r>
              <a:rPr lang="en-US" sz="1800" spc="5" dirty="0">
                <a:effectLst/>
              </a:rPr>
              <a:t> </a:t>
            </a:r>
            <a:r>
              <a:rPr lang="en-US" sz="1800" dirty="0">
                <a:effectLst/>
              </a:rPr>
              <a:t>not</a:t>
            </a:r>
            <a:r>
              <a:rPr lang="en-US" sz="1800" spc="15" dirty="0">
                <a:effectLst/>
              </a:rPr>
              <a:t> </a:t>
            </a:r>
            <a:r>
              <a:rPr lang="en-US" sz="1800" dirty="0">
                <a:effectLst/>
              </a:rPr>
              <a:t>suspicious</a:t>
            </a:r>
            <a:r>
              <a:rPr lang="en-US" sz="1800" spc="10" dirty="0">
                <a:effectLst/>
              </a:rPr>
              <a:t> </a:t>
            </a:r>
            <a:r>
              <a:rPr lang="en-US" sz="1800" dirty="0">
                <a:effectLst/>
              </a:rPr>
              <a:t>as</a:t>
            </a:r>
            <a:r>
              <a:rPr lang="en-US" sz="1800" spc="10" dirty="0">
                <a:effectLst/>
              </a:rPr>
              <a:t> </a:t>
            </a:r>
            <a:r>
              <a:rPr lang="en-US" sz="1800" dirty="0">
                <a:effectLst/>
              </a:rPr>
              <a:t>in</a:t>
            </a:r>
            <a:r>
              <a:rPr lang="en-US" sz="1800" spc="15" dirty="0">
                <a:effectLst/>
              </a:rPr>
              <a:t> </a:t>
            </a:r>
            <a:r>
              <a:rPr lang="en-US" sz="1800" dirty="0">
                <a:effectLst/>
              </a:rPr>
              <a:t>the</a:t>
            </a:r>
            <a:r>
              <a:rPr lang="en-US" sz="1800" spc="25" dirty="0">
                <a:effectLst/>
              </a:rPr>
              <a:t> </a:t>
            </a:r>
            <a:r>
              <a:rPr lang="en-US" sz="1800" dirty="0">
                <a:effectLst/>
              </a:rPr>
              <a:t>case</a:t>
            </a:r>
            <a:r>
              <a:rPr lang="en-US" sz="1800" spc="25" dirty="0">
                <a:effectLst/>
              </a:rPr>
              <a:t> </a:t>
            </a:r>
            <a:r>
              <a:rPr lang="en-US" sz="1800" dirty="0">
                <a:effectLst/>
              </a:rPr>
              <a:t>of</a:t>
            </a:r>
            <a:r>
              <a:rPr lang="en-US" sz="1800" spc="20" dirty="0">
                <a:effectLst/>
              </a:rPr>
              <a:t> </a:t>
            </a:r>
            <a:r>
              <a:rPr lang="en-US" sz="1800" dirty="0">
                <a:effectLst/>
              </a:rPr>
              <a:t>cryptography.</a:t>
            </a:r>
            <a:r>
              <a:rPr lang="en-US" sz="1800" spc="40" dirty="0">
                <a:effectLst/>
              </a:rPr>
              <a:t> </a:t>
            </a:r>
            <a:r>
              <a:rPr lang="en-US" sz="1800" dirty="0">
                <a:effectLst/>
              </a:rPr>
              <a:t>Inversely,</a:t>
            </a:r>
            <a:r>
              <a:rPr lang="en-US" sz="1800" spc="55" dirty="0">
                <a:effectLst/>
              </a:rPr>
              <a:t> </a:t>
            </a:r>
            <a:r>
              <a:rPr lang="en-US" sz="1800" dirty="0">
                <a:effectLst/>
              </a:rPr>
              <a:t>Steganalysis</a:t>
            </a:r>
            <a:r>
              <a:rPr lang="en-US" sz="1800" spc="35" dirty="0">
                <a:effectLst/>
              </a:rPr>
              <a:t> </a:t>
            </a:r>
            <a:r>
              <a:rPr lang="en-US" sz="1800" dirty="0">
                <a:effectLst/>
              </a:rPr>
              <a:t>is used</a:t>
            </a:r>
            <a:r>
              <a:rPr lang="en-US" sz="1800" spc="-310" dirty="0">
                <a:effectLst/>
              </a:rPr>
              <a:t> </a:t>
            </a:r>
            <a:r>
              <a:rPr lang="en-US" sz="1800" dirty="0">
                <a:effectLst/>
              </a:rPr>
              <a:t>to</a:t>
            </a:r>
            <a:r>
              <a:rPr lang="en-US" sz="1800" spc="5" dirty="0">
                <a:effectLst/>
              </a:rPr>
              <a:t> </a:t>
            </a:r>
            <a:r>
              <a:rPr lang="en-US" sz="1800" dirty="0">
                <a:effectLst/>
              </a:rPr>
              <a:t>detect</a:t>
            </a:r>
            <a:r>
              <a:rPr lang="en-US" sz="1800" spc="5" dirty="0">
                <a:effectLst/>
              </a:rPr>
              <a:t> </a:t>
            </a:r>
            <a:r>
              <a:rPr lang="en-US" sz="1800" dirty="0">
                <a:effectLst/>
              </a:rPr>
              <a:t>the</a:t>
            </a:r>
            <a:r>
              <a:rPr lang="en-US" sz="1800" spc="20" dirty="0">
                <a:effectLst/>
              </a:rPr>
              <a:t> </a:t>
            </a:r>
            <a:r>
              <a:rPr lang="en-US" sz="1800" dirty="0">
                <a:effectLst/>
              </a:rPr>
              <a:t>presence</a:t>
            </a:r>
            <a:r>
              <a:rPr lang="en-US" sz="1800" spc="10" dirty="0">
                <a:effectLst/>
              </a:rPr>
              <a:t> </a:t>
            </a:r>
            <a:r>
              <a:rPr lang="en-US" sz="1800" dirty="0">
                <a:effectLst/>
              </a:rPr>
              <a:t>of</a:t>
            </a:r>
            <a:r>
              <a:rPr lang="en-US" sz="1800" spc="10" dirty="0">
                <a:effectLst/>
              </a:rPr>
              <a:t> </a:t>
            </a:r>
            <a:r>
              <a:rPr lang="en-US" sz="1800" dirty="0">
                <a:effectLst/>
              </a:rPr>
              <a:t>any</a:t>
            </a:r>
            <a:r>
              <a:rPr lang="en-US" sz="1800" spc="-45" dirty="0">
                <a:effectLst/>
              </a:rPr>
              <a:t> </a:t>
            </a:r>
            <a:r>
              <a:rPr lang="en-US" sz="1800" dirty="0">
                <a:effectLst/>
              </a:rPr>
              <a:t>secret</a:t>
            </a:r>
            <a:r>
              <a:rPr lang="en-US" sz="1800" spc="35" dirty="0">
                <a:effectLst/>
              </a:rPr>
              <a:t> </a:t>
            </a:r>
            <a:r>
              <a:rPr lang="en-US" sz="1800" dirty="0">
                <a:effectLst/>
              </a:rPr>
              <a:t>message</a:t>
            </a:r>
            <a:r>
              <a:rPr lang="en-US" sz="1800" spc="10" dirty="0">
                <a:effectLst/>
              </a:rPr>
              <a:t> </a:t>
            </a:r>
            <a:r>
              <a:rPr lang="en-US" sz="1800" dirty="0">
                <a:effectLst/>
              </a:rPr>
              <a:t>covered</a:t>
            </a:r>
            <a:r>
              <a:rPr lang="en-US" sz="1800" spc="10" dirty="0">
                <a:effectLst/>
              </a:rPr>
              <a:t> </a:t>
            </a:r>
            <a:r>
              <a:rPr lang="en-US" sz="1800" dirty="0">
                <a:effectLst/>
              </a:rPr>
              <a:t>in</a:t>
            </a:r>
            <a:r>
              <a:rPr lang="en-US" sz="1800" spc="30" dirty="0">
                <a:effectLst/>
              </a:rPr>
              <a:t> </a:t>
            </a:r>
            <a:r>
              <a:rPr lang="en-US" sz="1800" dirty="0">
                <a:effectLst/>
              </a:rPr>
              <a:t>the image</a:t>
            </a:r>
            <a:r>
              <a:rPr lang="en-US" sz="1800" spc="40" dirty="0">
                <a:effectLst/>
              </a:rPr>
              <a:t> </a:t>
            </a:r>
            <a:r>
              <a:rPr lang="en-US" sz="1800" dirty="0">
                <a:effectLst/>
              </a:rPr>
              <a:t>and</a:t>
            </a:r>
            <a:r>
              <a:rPr lang="en-US" sz="1800" spc="10" dirty="0">
                <a:effectLst/>
              </a:rPr>
              <a:t> </a:t>
            </a:r>
            <a:r>
              <a:rPr lang="en-US" sz="1800" dirty="0">
                <a:effectLst/>
              </a:rPr>
              <a:t>to</a:t>
            </a:r>
            <a:r>
              <a:rPr lang="en-US" sz="1800" spc="5" dirty="0">
                <a:effectLst/>
              </a:rPr>
              <a:t> </a:t>
            </a:r>
            <a:r>
              <a:rPr lang="en-US" sz="1800" dirty="0">
                <a:effectLst/>
              </a:rPr>
              <a:t>extract</a:t>
            </a:r>
            <a:r>
              <a:rPr lang="en-US" sz="1800" spc="-10" dirty="0">
                <a:effectLst/>
              </a:rPr>
              <a:t> </a:t>
            </a:r>
            <a:r>
              <a:rPr lang="en-US" sz="1800" dirty="0">
                <a:effectLst/>
              </a:rPr>
              <a:t>the</a:t>
            </a:r>
            <a:r>
              <a:rPr lang="en-US" sz="1800" spc="5" dirty="0">
                <a:effectLst/>
              </a:rPr>
              <a:t> </a:t>
            </a:r>
            <a:r>
              <a:rPr lang="en-US" sz="1800" dirty="0">
                <a:effectLst/>
              </a:rPr>
              <a:t>hidden</a:t>
            </a:r>
            <a:r>
              <a:rPr lang="en-US" sz="1800" spc="-5" dirty="0">
                <a:effectLst/>
              </a:rPr>
              <a:t> </a:t>
            </a:r>
            <a:r>
              <a:rPr lang="en-US" sz="1800" dirty="0">
                <a:effectLst/>
              </a:rPr>
              <a:t>data</a:t>
            </a:r>
            <a:r>
              <a:rPr lang="en-US" sz="1800" spc="15" dirty="0">
                <a:effectLst/>
              </a:rPr>
              <a:t> </a:t>
            </a:r>
            <a:r>
              <a:rPr lang="en-US" sz="1800" dirty="0">
                <a:effectLst/>
              </a:rPr>
              <a:t>.</a:t>
            </a:r>
            <a:r>
              <a:rPr lang="en-US" sz="1800" spc="5" dirty="0">
                <a:effectLst/>
              </a:rPr>
              <a:t> </a:t>
            </a:r>
            <a:r>
              <a:rPr lang="en-US" sz="1800" dirty="0">
                <a:effectLst/>
              </a:rPr>
              <a:t>Steganalysis</a:t>
            </a:r>
            <a:r>
              <a:rPr lang="en-US" sz="1800" spc="5" dirty="0">
                <a:effectLst/>
              </a:rPr>
              <a:t> </a:t>
            </a:r>
            <a:r>
              <a:rPr lang="en-US" sz="1800" dirty="0">
                <a:effectLst/>
              </a:rPr>
              <a:t>helps</a:t>
            </a:r>
            <a:r>
              <a:rPr lang="en-US" sz="1800" spc="30" dirty="0">
                <a:effectLst/>
              </a:rPr>
              <a:t> </a:t>
            </a:r>
            <a:r>
              <a:rPr lang="en-US" sz="1800" dirty="0">
                <a:effectLst/>
              </a:rPr>
              <a:t>in</a:t>
            </a:r>
            <a:r>
              <a:rPr lang="en-US" sz="1800" spc="30" dirty="0">
                <a:effectLst/>
              </a:rPr>
              <a:t> </a:t>
            </a:r>
            <a:r>
              <a:rPr lang="en-US" sz="1800" dirty="0">
                <a:effectLst/>
              </a:rPr>
              <a:t>classifying</a:t>
            </a:r>
            <a:r>
              <a:rPr lang="en-US" sz="1800" spc="15" dirty="0">
                <a:effectLst/>
              </a:rPr>
              <a:t> </a:t>
            </a:r>
            <a:r>
              <a:rPr lang="en-US" sz="1800" dirty="0">
                <a:effectLst/>
              </a:rPr>
              <a:t>if</a:t>
            </a:r>
            <a:r>
              <a:rPr lang="en-US" sz="1800" spc="30" dirty="0">
                <a:effectLst/>
              </a:rPr>
              <a:t> </a:t>
            </a:r>
            <a:r>
              <a:rPr lang="en-US" sz="1800" dirty="0">
                <a:effectLst/>
              </a:rPr>
              <a:t>the</a:t>
            </a:r>
            <a:r>
              <a:rPr lang="en-US" sz="1800" spc="5" dirty="0">
                <a:effectLst/>
              </a:rPr>
              <a:t> </a:t>
            </a:r>
            <a:r>
              <a:rPr lang="en-US" sz="1800" dirty="0">
                <a:effectLst/>
              </a:rPr>
              <a:t>image</a:t>
            </a:r>
            <a:r>
              <a:rPr lang="en-US" sz="1800" spc="20" dirty="0">
                <a:effectLst/>
              </a:rPr>
              <a:t> </a:t>
            </a:r>
            <a:r>
              <a:rPr lang="en-US" sz="1800" dirty="0">
                <a:effectLst/>
              </a:rPr>
              <a:t>is</a:t>
            </a:r>
            <a:r>
              <a:rPr lang="en-US" sz="1800" spc="5" dirty="0">
                <a:effectLst/>
              </a:rPr>
              <a:t> </a:t>
            </a:r>
            <a:r>
              <a:rPr lang="en-US" sz="1800" dirty="0">
                <a:effectLst/>
              </a:rPr>
              <a:t>either</a:t>
            </a:r>
            <a:r>
              <a:rPr lang="en-US" sz="1800" spc="10" dirty="0">
                <a:effectLst/>
              </a:rPr>
              <a:t> </a:t>
            </a:r>
            <a:r>
              <a:rPr lang="en-US" sz="1800" dirty="0">
                <a:effectLst/>
              </a:rPr>
              <a:t>a </a:t>
            </a:r>
            <a:r>
              <a:rPr lang="en-US" sz="1800" dirty="0" err="1">
                <a:effectLst/>
              </a:rPr>
              <a:t>stegano</a:t>
            </a:r>
            <a:r>
              <a:rPr lang="en-US" sz="1800" spc="40" dirty="0">
                <a:effectLst/>
              </a:rPr>
              <a:t> </a:t>
            </a:r>
            <a:r>
              <a:rPr lang="en-US" sz="1800" dirty="0">
                <a:effectLst/>
              </a:rPr>
              <a:t>image</a:t>
            </a:r>
            <a:r>
              <a:rPr lang="en-US" sz="1800" spc="5" dirty="0">
                <a:effectLst/>
              </a:rPr>
              <a:t> </a:t>
            </a:r>
            <a:r>
              <a:rPr lang="en-US" sz="1800" dirty="0">
                <a:effectLst/>
              </a:rPr>
              <a:t>or</a:t>
            </a:r>
            <a:r>
              <a:rPr lang="en-US" sz="1800" spc="25" dirty="0">
                <a:effectLst/>
              </a:rPr>
              <a:t> </a:t>
            </a:r>
            <a:r>
              <a:rPr lang="en-US" sz="1800" dirty="0">
                <a:effectLst/>
              </a:rPr>
              <a:t>a</a:t>
            </a:r>
            <a:r>
              <a:rPr lang="en-US" sz="1800" spc="5" dirty="0">
                <a:effectLst/>
              </a:rPr>
              <a:t> </a:t>
            </a:r>
            <a:r>
              <a:rPr lang="en-US" sz="1800" dirty="0">
                <a:effectLst/>
              </a:rPr>
              <a:t>normal</a:t>
            </a:r>
            <a:r>
              <a:rPr lang="en-US" sz="1800" spc="25" dirty="0">
                <a:effectLst/>
              </a:rPr>
              <a:t> </a:t>
            </a:r>
            <a:r>
              <a:rPr lang="en-US" sz="1800" dirty="0">
                <a:effectLst/>
              </a:rPr>
              <a:t>image.</a:t>
            </a:r>
            <a:r>
              <a:rPr lang="en-US" sz="1800" spc="25" dirty="0">
                <a:effectLst/>
              </a:rPr>
              <a:t> </a:t>
            </a:r>
            <a:r>
              <a:rPr lang="en-US" sz="1800" dirty="0">
                <a:effectLst/>
              </a:rPr>
              <a:t>Apart</a:t>
            </a:r>
            <a:r>
              <a:rPr lang="en-US" sz="1800" spc="50" dirty="0">
                <a:effectLst/>
              </a:rPr>
              <a:t> </a:t>
            </a:r>
            <a:r>
              <a:rPr lang="en-US" sz="1800" dirty="0">
                <a:effectLst/>
              </a:rPr>
              <a:t>from</a:t>
            </a:r>
            <a:r>
              <a:rPr lang="en-US" sz="1800" spc="-20" dirty="0">
                <a:effectLst/>
              </a:rPr>
              <a:t> </a:t>
            </a:r>
            <a:r>
              <a:rPr lang="en-US" sz="1800" dirty="0">
                <a:effectLst/>
              </a:rPr>
              <a:t>classifying the</a:t>
            </a:r>
            <a:r>
              <a:rPr lang="en-US" sz="1800" spc="5" dirty="0">
                <a:effectLst/>
              </a:rPr>
              <a:t> </a:t>
            </a:r>
            <a:r>
              <a:rPr lang="en-US" sz="1800" dirty="0">
                <a:effectLst/>
              </a:rPr>
              <a:t>image,</a:t>
            </a:r>
            <a:r>
              <a:rPr lang="en-US" sz="1800" spc="5" dirty="0">
                <a:effectLst/>
              </a:rPr>
              <a:t> </a:t>
            </a:r>
            <a:r>
              <a:rPr lang="en-US" sz="1800" dirty="0">
                <a:effectLst/>
              </a:rPr>
              <a:t>further</a:t>
            </a:r>
            <a:r>
              <a:rPr lang="en-US" sz="1800" spc="10" dirty="0">
                <a:effectLst/>
              </a:rPr>
              <a:t> </a:t>
            </a:r>
            <a:r>
              <a:rPr lang="en-US" sz="1800" dirty="0">
                <a:effectLst/>
              </a:rPr>
              <a:t>investigation</a:t>
            </a:r>
            <a:r>
              <a:rPr lang="en-US" sz="1800" spc="20" dirty="0">
                <a:effectLst/>
              </a:rPr>
              <a:t> </a:t>
            </a:r>
            <a:r>
              <a:rPr lang="en-US" sz="1800" dirty="0">
                <a:effectLst/>
              </a:rPr>
              <a:t>is</a:t>
            </a:r>
            <a:r>
              <a:rPr lang="en-US" sz="1800" spc="35" dirty="0">
                <a:effectLst/>
              </a:rPr>
              <a:t> </a:t>
            </a:r>
            <a:r>
              <a:rPr lang="en-US" sz="1800" dirty="0">
                <a:effectLst/>
              </a:rPr>
              <a:t>carried</a:t>
            </a:r>
            <a:r>
              <a:rPr lang="en-US" sz="1800" spc="10" dirty="0">
                <a:effectLst/>
              </a:rPr>
              <a:t> </a:t>
            </a:r>
            <a:r>
              <a:rPr lang="en-US" sz="1800" dirty="0">
                <a:effectLst/>
              </a:rPr>
              <a:t>out</a:t>
            </a:r>
            <a:r>
              <a:rPr lang="en-US" sz="1800" spc="5" dirty="0">
                <a:effectLst/>
              </a:rPr>
              <a:t> </a:t>
            </a:r>
            <a:r>
              <a:rPr lang="en-US" sz="1800" dirty="0">
                <a:effectLst/>
              </a:rPr>
              <a:t>to</a:t>
            </a:r>
            <a:r>
              <a:rPr lang="en-US" sz="1800" spc="10" dirty="0">
                <a:effectLst/>
              </a:rPr>
              <a:t> </a:t>
            </a:r>
            <a:r>
              <a:rPr lang="en-US" sz="1800" dirty="0">
                <a:effectLst/>
              </a:rPr>
              <a:t>detect</a:t>
            </a:r>
            <a:r>
              <a:rPr lang="en-US" sz="1800" spc="20" dirty="0">
                <a:effectLst/>
              </a:rPr>
              <a:t> </a:t>
            </a:r>
            <a:r>
              <a:rPr lang="en-US" sz="1800" dirty="0">
                <a:effectLst/>
              </a:rPr>
              <a:t>the location</a:t>
            </a:r>
            <a:r>
              <a:rPr lang="en-US" sz="1800" spc="40" dirty="0">
                <a:effectLst/>
              </a:rPr>
              <a:t> </a:t>
            </a:r>
            <a:r>
              <a:rPr lang="en-US" sz="1800" dirty="0">
                <a:effectLst/>
              </a:rPr>
              <a:t>and</a:t>
            </a:r>
            <a:r>
              <a:rPr lang="en-US" sz="1800" spc="10" dirty="0">
                <a:effectLst/>
              </a:rPr>
              <a:t> </a:t>
            </a:r>
            <a:r>
              <a:rPr lang="en-US" sz="1800" dirty="0">
                <a:effectLst/>
              </a:rPr>
              <a:t>the</a:t>
            </a:r>
            <a:r>
              <a:rPr lang="en-US" sz="1800" spc="5" dirty="0">
                <a:effectLst/>
              </a:rPr>
              <a:t> </a:t>
            </a:r>
            <a:r>
              <a:rPr lang="en-US" sz="1800" dirty="0">
                <a:effectLst/>
              </a:rPr>
              <a:t>content</a:t>
            </a:r>
            <a:r>
              <a:rPr lang="en-US" sz="1800" spc="15" dirty="0">
                <a:effectLst/>
              </a:rPr>
              <a:t> </a:t>
            </a:r>
            <a:r>
              <a:rPr lang="en-US" sz="1800" dirty="0">
                <a:effectLst/>
              </a:rPr>
              <a:t>of</a:t>
            </a:r>
            <a:r>
              <a:rPr lang="en-US" sz="1800" spc="5" dirty="0">
                <a:effectLst/>
              </a:rPr>
              <a:t> </a:t>
            </a:r>
            <a:r>
              <a:rPr lang="en-US" sz="1800" dirty="0">
                <a:effectLst/>
              </a:rPr>
              <a:t>the</a:t>
            </a:r>
            <a:r>
              <a:rPr lang="en-US" sz="1800" spc="-10" dirty="0">
                <a:effectLst/>
              </a:rPr>
              <a:t> </a:t>
            </a:r>
            <a:r>
              <a:rPr lang="en-US" sz="1800" dirty="0">
                <a:effectLst/>
              </a:rPr>
              <a:t>secret</a:t>
            </a:r>
            <a:r>
              <a:rPr lang="en-US" sz="1800" spc="10" dirty="0">
                <a:effectLst/>
              </a:rPr>
              <a:t> </a:t>
            </a:r>
            <a:r>
              <a:rPr lang="en-US" sz="1800" dirty="0">
                <a:effectLst/>
              </a:rPr>
              <a:t>image</a:t>
            </a:r>
            <a:r>
              <a:rPr lang="en-US" sz="1800" spc="5" dirty="0">
                <a:effectLst/>
              </a:rPr>
              <a:t> </a:t>
            </a:r>
            <a:r>
              <a:rPr lang="en-US" sz="1800" dirty="0">
                <a:effectLst/>
              </a:rPr>
              <a:t>inside</a:t>
            </a:r>
            <a:r>
              <a:rPr lang="en-US" sz="1800" spc="15" dirty="0">
                <a:effectLst/>
              </a:rPr>
              <a:t> </a:t>
            </a:r>
            <a:r>
              <a:rPr lang="en-US" sz="1800" dirty="0">
                <a:effectLst/>
              </a:rPr>
              <a:t>the</a:t>
            </a:r>
            <a:r>
              <a:rPr lang="en-US" sz="1800" spc="-5" dirty="0">
                <a:effectLst/>
              </a:rPr>
              <a:t> </a:t>
            </a:r>
            <a:r>
              <a:rPr lang="en-US" sz="1800" dirty="0">
                <a:effectLst/>
              </a:rPr>
              <a:t>cover</a:t>
            </a:r>
            <a:r>
              <a:rPr lang="en-US" sz="1800" spc="-15" dirty="0">
                <a:effectLst/>
              </a:rPr>
              <a:t> </a:t>
            </a:r>
            <a:r>
              <a:rPr lang="en-US" sz="1800" dirty="0">
                <a:effectLst/>
              </a:rPr>
              <a:t>image.</a:t>
            </a:r>
            <a:endParaRPr lang="en-IN" sz="1800" dirty="0">
              <a:effectLst/>
            </a:endParaRPr>
          </a:p>
          <a:p>
            <a:pPr marL="0" indent="0">
              <a:spcBef>
                <a:spcPct val="0"/>
              </a:spcBef>
              <a:buFont typeface="+mj-lt"/>
              <a:buNone/>
            </a:pPr>
            <a:endParaRPr lang="en-I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Placeholder 2">
            <a:extLst>
              <a:ext uri="{FF2B5EF4-FFF2-40B4-BE49-F238E27FC236}">
                <a16:creationId xmlns:a16="http://schemas.microsoft.com/office/drawing/2014/main" id="{73C88F84-60E2-1A58-D352-C7C4DAB72CC1}"/>
              </a:ext>
            </a:extLst>
          </p:cNvPr>
          <p:cNvSpPr>
            <a:spLocks noGrp="1" noChangeArrowheads="1"/>
          </p:cNvSpPr>
          <p:nvPr>
            <p:ph type="body" sz="quarter" idx="17"/>
          </p:nvPr>
        </p:nvSpPr>
        <p:spPr bwMode="auto">
          <a:xfrm>
            <a:off x="695325" y="1773238"/>
            <a:ext cx="10801350"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455613" indent="-455613">
              <a:spcBef>
                <a:spcPct val="0"/>
              </a:spcBef>
              <a:buFont typeface="Nobel-Book"/>
              <a:buAutoNum type="arabicPeriod"/>
            </a:pPr>
            <a:endParaRPr lang="en-IN" altLang="en-US">
              <a:ea typeface="レクサスロダン Pro L"/>
            </a:endParaRPr>
          </a:p>
        </p:txBody>
      </p:sp>
      <p:pic>
        <p:nvPicPr>
          <p:cNvPr id="60419" name="Picture 6">
            <a:extLst>
              <a:ext uri="{FF2B5EF4-FFF2-40B4-BE49-F238E27FC236}">
                <a16:creationId xmlns:a16="http://schemas.microsoft.com/office/drawing/2014/main" id="{22E255B3-26CC-7A6D-4077-57DD84F6E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8" y="292100"/>
            <a:ext cx="10944225" cy="608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6859EF-CBB5-7CE4-8525-0597AA8D3E39}"/>
              </a:ext>
            </a:extLst>
          </p:cNvPr>
          <p:cNvSpPr txBox="1"/>
          <p:nvPr/>
        </p:nvSpPr>
        <p:spPr>
          <a:xfrm>
            <a:off x="855856" y="503094"/>
            <a:ext cx="5616624" cy="523220"/>
          </a:xfrm>
          <a:prstGeom prst="rect">
            <a:avLst/>
          </a:prstGeom>
          <a:noFill/>
        </p:spPr>
        <p:txBody>
          <a:bodyPr wrap="square" rtlCol="0">
            <a:spAutoFit/>
          </a:bodyPr>
          <a:lstStyle/>
          <a:p>
            <a:r>
              <a:rPr lang="en-IN" sz="2800" dirty="0">
                <a:latin typeface="Roboto Medium" panose="02000000000000000000" pitchFamily="2" charset="0"/>
                <a:ea typeface="Roboto Medium" panose="02000000000000000000" pitchFamily="2" charset="0"/>
              </a:rPr>
              <a:t>INTRODUCTION</a:t>
            </a:r>
          </a:p>
        </p:txBody>
      </p:sp>
      <p:sp>
        <p:nvSpPr>
          <p:cNvPr id="3" name="Text Placeholder 2">
            <a:extLst>
              <a:ext uri="{FF2B5EF4-FFF2-40B4-BE49-F238E27FC236}">
                <a16:creationId xmlns:a16="http://schemas.microsoft.com/office/drawing/2014/main" id="{6E4378B5-3F2D-2E5C-9E71-34656DC65A14}"/>
              </a:ext>
            </a:extLst>
          </p:cNvPr>
          <p:cNvSpPr>
            <a:spLocks noGrp="1"/>
          </p:cNvSpPr>
          <p:nvPr>
            <p:ph type="body" sz="quarter" idx="17"/>
          </p:nvPr>
        </p:nvSpPr>
        <p:spPr>
          <a:xfrm>
            <a:off x="859664" y="1412776"/>
            <a:ext cx="10801201" cy="4320480"/>
          </a:xfrm>
        </p:spPr>
        <p:txBody>
          <a:bodyPr/>
          <a:lstStyle/>
          <a:p>
            <a:pPr marL="0" indent="0">
              <a:buNone/>
            </a:pPr>
            <a:r>
              <a:rPr lang="en-US" dirty="0"/>
              <a:t>The growing use of Internet needs to take attention while we send and receive personal information in a secured manner. For this, there are many approaches that can transfer the data into different forms so that their resultant data can be understood if it can be returned back into its original form. This technique is known as encryption. However, a major disadvantage of this method is that the existence of data is not hidden. If someone gives enough time then the unreadable encrypted data may be converted into its original form. </a:t>
            </a:r>
          </a:p>
          <a:p>
            <a:pPr marL="0" indent="0">
              <a:buNone/>
            </a:pPr>
            <a:endParaRPr lang="en-IN" dirty="0"/>
          </a:p>
        </p:txBody>
      </p:sp>
      <p:pic>
        <p:nvPicPr>
          <p:cNvPr id="1026" name="Picture 2" descr="101 Data Protection Tips: How to Keep Your Passwords, Financial &amp; Personal  Information Online Safe in 2022">
            <a:extLst>
              <a:ext uri="{FF2B5EF4-FFF2-40B4-BE49-F238E27FC236}">
                <a16:creationId xmlns:a16="http://schemas.microsoft.com/office/drawing/2014/main" id="{14CF8D8F-1BCA-D73A-F195-E54BA6EF8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280" y="4005064"/>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35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1F93-B956-6028-EBD5-806EA50F48F8}"/>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826E172E-1B89-7DC6-19EB-7849337175CC}"/>
              </a:ext>
            </a:extLst>
          </p:cNvPr>
          <p:cNvSpPr>
            <a:spLocks noGrp="1"/>
          </p:cNvSpPr>
          <p:nvPr>
            <p:ph type="body" sz="quarter" idx="17"/>
          </p:nvPr>
        </p:nvSpPr>
        <p:spPr/>
        <p:txBody>
          <a:bodyPr/>
          <a:lstStyle/>
          <a:p>
            <a:r>
              <a:rPr lang="en-US" dirty="0"/>
              <a:t>A solution to this problem has already been achieved by using a “steganography” technique to hide data in a cover media so that other cannot notice it. The characteristics of the cover media depends on the amount of data that can be hidden, the perceptibility of the message and its robustness .In this document, I propose a new system for hiding data stands on many methods and algorithms for image hiding where I store on data file, called sink file in an image file called as container image. The primary objective is to use steganography techniques so as to provide more security and simultaneously using less storage.</a:t>
            </a:r>
            <a:endParaRPr lang="en-IN" dirty="0"/>
          </a:p>
        </p:txBody>
      </p:sp>
    </p:spTree>
    <p:extLst>
      <p:ext uri="{BB962C8B-B14F-4D97-AF65-F5344CB8AC3E}">
        <p14:creationId xmlns:p14="http://schemas.microsoft.com/office/powerpoint/2010/main" val="211456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7714-A991-F9B8-F373-3F04E75752FB}"/>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FD1428FC-D31B-9C51-25DE-989F217A3CDF}"/>
              </a:ext>
            </a:extLst>
          </p:cNvPr>
          <p:cNvSpPr>
            <a:spLocks noGrp="1"/>
          </p:cNvSpPr>
          <p:nvPr>
            <p:ph type="body" sz="quarter" idx="17"/>
          </p:nvPr>
        </p:nvSpPr>
        <p:spPr/>
        <p:txBody>
          <a:bodyPr/>
          <a:lstStyle/>
          <a:p>
            <a:r>
              <a:rPr lang="en-US" dirty="0"/>
              <a:t>Technology has blitz scaled over the past years leading to a wide usage of multimedia for transferring data, especially Internet of Things (IoT). Usually, the transfer happens over insecure network channels. In particular, the internet has gained accelerated popularity for exchanging digital media and individuals, private companies, institutions, governments use these multimedia data transfer methods for exchanging data. Though there are numerous advantages attached with it, one prominent disadvantage is the privacy and security of the data. The availability of numerous readily available tools capable of exploiting the privacy, data integrity and security of the data being transmitted has made the possibility of malicious threats, eavesdropping and other subversive activities</a:t>
            </a:r>
            <a:endParaRPr lang="en-IN" dirty="0"/>
          </a:p>
        </p:txBody>
      </p:sp>
    </p:spTree>
    <p:extLst>
      <p:ext uri="{BB962C8B-B14F-4D97-AF65-F5344CB8AC3E}">
        <p14:creationId xmlns:p14="http://schemas.microsoft.com/office/powerpoint/2010/main" val="2381707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DE14-1135-AD13-AFAA-147896107B3F}"/>
              </a:ext>
            </a:extLst>
          </p:cNvPr>
          <p:cNvSpPr>
            <a:spLocks noGrp="1"/>
          </p:cNvSpPr>
          <p:nvPr>
            <p:ph type="title"/>
          </p:nvPr>
        </p:nvSpPr>
        <p:spPr/>
        <p:txBody>
          <a:bodyPr/>
          <a:lstStyle/>
          <a:p>
            <a:r>
              <a:rPr lang="en-US" sz="2800" dirty="0"/>
              <a:t>TKINTER</a:t>
            </a:r>
            <a:r>
              <a:rPr lang="en-US" dirty="0"/>
              <a:t> </a:t>
            </a:r>
            <a:br>
              <a:rPr lang="en-US" dirty="0"/>
            </a:br>
            <a:endParaRPr lang="en-IN" dirty="0"/>
          </a:p>
        </p:txBody>
      </p:sp>
      <p:sp>
        <p:nvSpPr>
          <p:cNvPr id="3" name="Text Placeholder 2">
            <a:extLst>
              <a:ext uri="{FF2B5EF4-FFF2-40B4-BE49-F238E27FC236}">
                <a16:creationId xmlns:a16="http://schemas.microsoft.com/office/drawing/2014/main" id="{4F27D142-55EA-CDC5-5648-69BEC3FA6F81}"/>
              </a:ext>
            </a:extLst>
          </p:cNvPr>
          <p:cNvSpPr>
            <a:spLocks noGrp="1"/>
          </p:cNvSpPr>
          <p:nvPr>
            <p:ph type="body" sz="quarter" idx="17"/>
          </p:nvPr>
        </p:nvSpPr>
        <p:spPr/>
        <p:txBody>
          <a:bodyPr/>
          <a:lstStyle/>
          <a:p>
            <a:pPr algn="just">
              <a:buFont typeface="Arial" pitchFamily="34" charset="0"/>
              <a:buChar char="•"/>
            </a:pPr>
            <a:r>
              <a:rPr lang="en-US" dirty="0">
                <a:solidFill>
                  <a:schemeClr val="tx1"/>
                </a:solidFill>
              </a:rPr>
              <a:t> Python offers multiple options for developing GUI(graphical user interface). Out of all the GUI methods, </a:t>
            </a:r>
            <a:r>
              <a:rPr lang="en-US" dirty="0" err="1">
                <a:solidFill>
                  <a:schemeClr val="tx1"/>
                </a:solidFill>
              </a:rPr>
              <a:t>Tkinter</a:t>
            </a:r>
            <a:r>
              <a:rPr lang="en-US" dirty="0">
                <a:solidFill>
                  <a:schemeClr val="tx1"/>
                </a:solidFill>
              </a:rPr>
              <a:t> is the most commonly used method. It is a standard python interface to the Tk GUI toolkit shipped with python. Python with </a:t>
            </a:r>
            <a:r>
              <a:rPr lang="en-US" dirty="0" err="1">
                <a:solidFill>
                  <a:schemeClr val="tx1"/>
                </a:solidFill>
              </a:rPr>
              <a:t>Tkinter</a:t>
            </a:r>
            <a:r>
              <a:rPr lang="en-US" dirty="0">
                <a:solidFill>
                  <a:schemeClr val="tx1"/>
                </a:solidFill>
              </a:rPr>
              <a:t> is the fastest and easiest way to create the GUI applications. Creating  a GUI using </a:t>
            </a:r>
            <a:r>
              <a:rPr lang="en-US" dirty="0" err="1">
                <a:solidFill>
                  <a:schemeClr val="tx1"/>
                </a:solidFill>
              </a:rPr>
              <a:t>Tkinter</a:t>
            </a:r>
            <a:r>
              <a:rPr lang="en-US" dirty="0">
                <a:solidFill>
                  <a:schemeClr val="tx1"/>
                </a:solidFill>
              </a:rPr>
              <a:t> is an easy task.</a:t>
            </a:r>
          </a:p>
          <a:p>
            <a:pPr algn="just">
              <a:buFont typeface="Arial" pitchFamily="34" charset="0"/>
              <a:buChar char="•"/>
            </a:pPr>
            <a:endParaRPr lang="en-US" dirty="0">
              <a:solidFill>
                <a:schemeClr val="tx1"/>
              </a:solidFill>
            </a:endParaRPr>
          </a:p>
          <a:p>
            <a:pPr algn="just">
              <a:buFont typeface="Arial" pitchFamily="34" charset="0"/>
              <a:buChar char="•"/>
            </a:pPr>
            <a:r>
              <a:rPr lang="en-US" dirty="0">
                <a:solidFill>
                  <a:schemeClr val="tx1"/>
                </a:solidFill>
              </a:rPr>
              <a:t> </a:t>
            </a:r>
            <a:r>
              <a:rPr lang="en-US" dirty="0" err="1">
                <a:solidFill>
                  <a:schemeClr val="tx1"/>
                </a:solidFill>
              </a:rPr>
              <a:t>Tkinter</a:t>
            </a:r>
            <a:r>
              <a:rPr lang="en-US" dirty="0">
                <a:solidFill>
                  <a:schemeClr val="tx1"/>
                </a:solidFill>
              </a:rPr>
              <a:t> is lightweight and relatively painless to use compared to other frameworks. This makes it a compelling choice for building GUI applications in python, especially for applications where a modern sheen is unnecessary, and the top priority is to quickly build something that’s functional and cross-platform.</a:t>
            </a:r>
          </a:p>
          <a:p>
            <a:endParaRPr lang="en-IN" dirty="0"/>
          </a:p>
        </p:txBody>
      </p:sp>
    </p:spTree>
    <p:extLst>
      <p:ext uri="{BB962C8B-B14F-4D97-AF65-F5344CB8AC3E}">
        <p14:creationId xmlns:p14="http://schemas.microsoft.com/office/powerpoint/2010/main" val="313059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095E-F7D8-9BDC-2521-7E2BF53F754E}"/>
              </a:ext>
            </a:extLst>
          </p:cNvPr>
          <p:cNvSpPr>
            <a:spLocks noGrp="1"/>
          </p:cNvSpPr>
          <p:nvPr>
            <p:ph type="title"/>
          </p:nvPr>
        </p:nvSpPr>
        <p:spPr>
          <a:xfrm>
            <a:off x="839416" y="620688"/>
            <a:ext cx="6211927" cy="838202"/>
          </a:xfrm>
        </p:spPr>
        <p:txBody>
          <a:bodyPr/>
          <a:lstStyle/>
          <a:p>
            <a:r>
              <a:rPr lang="en-US" b="1" dirty="0"/>
              <a:t>PILLOW</a:t>
            </a:r>
            <a:endParaRPr lang="en-IN" dirty="0"/>
          </a:p>
        </p:txBody>
      </p:sp>
      <p:sp>
        <p:nvSpPr>
          <p:cNvPr id="3" name="Text Placeholder 2">
            <a:extLst>
              <a:ext uri="{FF2B5EF4-FFF2-40B4-BE49-F238E27FC236}">
                <a16:creationId xmlns:a16="http://schemas.microsoft.com/office/drawing/2014/main" id="{A49A9F10-C0CC-3A43-8F37-0FF25AFC0BF8}"/>
              </a:ext>
            </a:extLst>
          </p:cNvPr>
          <p:cNvSpPr>
            <a:spLocks noGrp="1"/>
          </p:cNvSpPr>
          <p:nvPr>
            <p:ph type="body" sz="quarter" idx="17"/>
          </p:nvPr>
        </p:nvSpPr>
        <p:spPr/>
        <p:txBody>
          <a:bodyPr/>
          <a:lstStyle/>
          <a:p>
            <a:pPr marL="101600" indent="0" algn="just">
              <a:buNone/>
            </a:pPr>
            <a:r>
              <a:rPr lang="en-US" sz="2400" dirty="0"/>
              <a:t> 	Basic Image Operations With the Python Pillow Library. The Python Pillow library is a fork of an older library called PIL. PIL stands for Python Imaging Library, and it’s the original library that enabled Python to deal with images. PIL was discontinued in 2011 and only supports Python 2.</a:t>
            </a:r>
          </a:p>
          <a:p>
            <a:pPr marL="101600" indent="0" algn="just">
              <a:buNone/>
            </a:pPr>
            <a:r>
              <a:rPr lang="en-US" sz="2400" dirty="0"/>
              <a:t> 	Python pillow library is used to image class within it to show the image. The image modules that belong to the pillow package have a few inbuilt functions such as load images or create new images, etc.</a:t>
            </a:r>
          </a:p>
          <a:p>
            <a:endParaRPr lang="en-IN" dirty="0"/>
          </a:p>
        </p:txBody>
      </p:sp>
    </p:spTree>
    <p:extLst>
      <p:ext uri="{BB962C8B-B14F-4D97-AF65-F5344CB8AC3E}">
        <p14:creationId xmlns:p14="http://schemas.microsoft.com/office/powerpoint/2010/main" val="429040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7F41-0973-6F02-3AF3-84F6219DC615}"/>
              </a:ext>
            </a:extLst>
          </p:cNvPr>
          <p:cNvSpPr>
            <a:spLocks noGrp="1"/>
          </p:cNvSpPr>
          <p:nvPr>
            <p:ph type="title"/>
          </p:nvPr>
        </p:nvSpPr>
        <p:spPr/>
        <p:txBody>
          <a:bodyPr/>
          <a:lstStyle/>
          <a:p>
            <a:r>
              <a:rPr lang="en-IN" dirty="0" err="1"/>
              <a:t>stegano</a:t>
            </a:r>
            <a:endParaRPr lang="en-IN" dirty="0"/>
          </a:p>
        </p:txBody>
      </p:sp>
      <p:sp>
        <p:nvSpPr>
          <p:cNvPr id="3" name="Text Placeholder 2">
            <a:extLst>
              <a:ext uri="{FF2B5EF4-FFF2-40B4-BE49-F238E27FC236}">
                <a16:creationId xmlns:a16="http://schemas.microsoft.com/office/drawing/2014/main" id="{FAC5101F-1593-7D86-99B7-ADE897ACC309}"/>
              </a:ext>
            </a:extLst>
          </p:cNvPr>
          <p:cNvSpPr>
            <a:spLocks noGrp="1"/>
          </p:cNvSpPr>
          <p:nvPr>
            <p:ph type="body" sz="quarter" idx="17"/>
          </p:nvPr>
        </p:nvSpPr>
        <p:spPr/>
        <p:txBody>
          <a:bodyPr/>
          <a:lstStyle/>
          <a:p>
            <a:pPr algn="l"/>
            <a:r>
              <a:rPr lang="en-US" b="0" i="0" dirty="0">
                <a:effectLst/>
                <a:latin typeface="Calibri" panose="020F0502020204030204" pitchFamily="34" charset="0"/>
                <a:ea typeface="Calibri" panose="020F0502020204030204" pitchFamily="34" charset="0"/>
                <a:cs typeface="Calibri" panose="020F0502020204030204" pitchFamily="34" charset="0"/>
              </a:rPr>
              <a:t>The term "</a:t>
            </a:r>
            <a:r>
              <a:rPr lang="en-US" b="0" i="0" dirty="0" err="1">
                <a:effectLst/>
                <a:latin typeface="Calibri" panose="020F0502020204030204" pitchFamily="34" charset="0"/>
                <a:ea typeface="Calibri" panose="020F0502020204030204" pitchFamily="34" charset="0"/>
                <a:cs typeface="Calibri" panose="020F0502020204030204" pitchFamily="34" charset="0"/>
              </a:rPr>
              <a:t>stegano</a:t>
            </a:r>
            <a:r>
              <a:rPr lang="en-US" b="0" i="0" dirty="0">
                <a:effectLst/>
                <a:latin typeface="Calibri" panose="020F0502020204030204" pitchFamily="34" charset="0"/>
                <a:ea typeface="Calibri" panose="020F0502020204030204" pitchFamily="34" charset="0"/>
                <a:cs typeface="Calibri" panose="020F0502020204030204" pitchFamily="34" charset="0"/>
              </a:rPr>
              <a:t> module" could refer to a module or component used in steganography, which is the practice of hiding information in plain sight.</a:t>
            </a:r>
          </a:p>
          <a:p>
            <a:pPr algn="l"/>
            <a:r>
              <a:rPr lang="en-US" b="0" i="0" dirty="0">
                <a:effectLst/>
                <a:latin typeface="Calibri" panose="020F0502020204030204" pitchFamily="34" charset="0"/>
                <a:ea typeface="Calibri" panose="020F0502020204030204" pitchFamily="34" charset="0"/>
                <a:cs typeface="Calibri" panose="020F0502020204030204" pitchFamily="34" charset="0"/>
              </a:rPr>
              <a:t>Steganography can be achieved through various techniques such as hiding information within images, audio files, or even within the noise in a communication channel. The specific details of a "</a:t>
            </a:r>
            <a:r>
              <a:rPr lang="en-US" b="0" i="0" dirty="0" err="1">
                <a:effectLst/>
                <a:latin typeface="Calibri" panose="020F0502020204030204" pitchFamily="34" charset="0"/>
                <a:ea typeface="Calibri" panose="020F0502020204030204" pitchFamily="34" charset="0"/>
                <a:cs typeface="Calibri" panose="020F0502020204030204" pitchFamily="34" charset="0"/>
              </a:rPr>
              <a:t>stegano</a:t>
            </a:r>
            <a:r>
              <a:rPr lang="en-US" b="0" i="0" dirty="0">
                <a:effectLst/>
                <a:latin typeface="Calibri" panose="020F0502020204030204" pitchFamily="34" charset="0"/>
                <a:ea typeface="Calibri" panose="020F0502020204030204" pitchFamily="34" charset="0"/>
                <a:cs typeface="Calibri" panose="020F0502020204030204" pitchFamily="34" charset="0"/>
              </a:rPr>
              <a:t> module" would depend on the context in which it is used.</a:t>
            </a:r>
          </a:p>
          <a:p>
            <a:pPr algn="l"/>
            <a:r>
              <a:rPr lang="en-US" b="0" i="0" dirty="0">
                <a:effectLst/>
                <a:latin typeface="Calibri" panose="020F0502020204030204" pitchFamily="34" charset="0"/>
                <a:ea typeface="Calibri" panose="020F0502020204030204" pitchFamily="34" charset="0"/>
                <a:cs typeface="Calibri" panose="020F0502020204030204" pitchFamily="34" charset="0"/>
              </a:rPr>
              <a:t>For example, if someone were referring to a </a:t>
            </a:r>
            <a:r>
              <a:rPr lang="en-US" b="0" i="0" dirty="0" err="1">
                <a:effectLst/>
                <a:latin typeface="Calibri" panose="020F0502020204030204" pitchFamily="34" charset="0"/>
                <a:ea typeface="Calibri" panose="020F0502020204030204" pitchFamily="34" charset="0"/>
                <a:cs typeface="Calibri" panose="020F0502020204030204" pitchFamily="34" charset="0"/>
              </a:rPr>
              <a:t>stegano</a:t>
            </a:r>
            <a:r>
              <a:rPr lang="en-US" b="0" i="0" dirty="0">
                <a:effectLst/>
                <a:latin typeface="Calibri" panose="020F0502020204030204" pitchFamily="34" charset="0"/>
                <a:ea typeface="Calibri" panose="020F0502020204030204" pitchFamily="34" charset="0"/>
                <a:cs typeface="Calibri" panose="020F0502020204030204" pitchFamily="34" charset="0"/>
              </a:rPr>
              <a:t> module in the context of a software application, it could refer to a component or module within the software that is responsible for hiding information within files or communications.</a:t>
            </a:r>
          </a:p>
          <a:p>
            <a:pPr algn="l"/>
            <a:r>
              <a:rPr lang="en-US" b="0" i="0" dirty="0">
                <a:effectLst/>
                <a:latin typeface="Calibri" panose="020F0502020204030204" pitchFamily="34" charset="0"/>
                <a:ea typeface="Calibri" panose="020F0502020204030204" pitchFamily="34" charset="0"/>
                <a:cs typeface="Calibri" panose="020F0502020204030204" pitchFamily="34" charset="0"/>
              </a:rPr>
              <a:t>Alternatively, if someone were referring to a hardware </a:t>
            </a:r>
            <a:r>
              <a:rPr lang="en-US" b="0" i="0" dirty="0" err="1">
                <a:effectLst/>
                <a:latin typeface="Calibri" panose="020F0502020204030204" pitchFamily="34" charset="0"/>
                <a:ea typeface="Calibri" panose="020F0502020204030204" pitchFamily="34" charset="0"/>
                <a:cs typeface="Calibri" panose="020F0502020204030204" pitchFamily="34" charset="0"/>
              </a:rPr>
              <a:t>stegano</a:t>
            </a:r>
            <a:r>
              <a:rPr lang="en-US" b="0" i="0" dirty="0">
                <a:effectLst/>
                <a:latin typeface="Calibri" panose="020F0502020204030204" pitchFamily="34" charset="0"/>
                <a:ea typeface="Calibri" panose="020F0502020204030204" pitchFamily="34" charset="0"/>
                <a:cs typeface="Calibri" panose="020F0502020204030204" pitchFamily="34" charset="0"/>
              </a:rPr>
              <a:t> module, it could refer to a physical component designed to hide information within a communication </a:t>
            </a:r>
            <a:r>
              <a:rPr lang="en-US" b="0" i="0" dirty="0" err="1">
                <a:effectLst/>
                <a:latin typeface="Calibri" panose="020F0502020204030204" pitchFamily="34" charset="0"/>
                <a:ea typeface="Calibri" panose="020F0502020204030204" pitchFamily="34" charset="0"/>
                <a:cs typeface="Calibri" panose="020F0502020204030204" pitchFamily="34" charset="0"/>
              </a:rPr>
              <a:t>channe</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6362946"/>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F936BD-DDA8-4DFD-8B01-F2E18C4294A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Request Presentation</Template>
  <TotalTime>4624</TotalTime>
  <Words>2077</Words>
  <Application>Microsoft Office PowerPoint</Application>
  <PresentationFormat>Widescreen</PresentationFormat>
  <Paragraphs>180</Paragraphs>
  <Slides>30</Slides>
  <Notes>6</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30</vt:i4>
      </vt:variant>
    </vt:vector>
  </HeadingPairs>
  <TitlesOfParts>
    <vt:vector size="48" baseType="lpstr">
      <vt:lpstr>Arial</vt:lpstr>
      <vt:lpstr>Calibri</vt:lpstr>
      <vt:lpstr>Lora</vt:lpstr>
      <vt:lpstr>Nobel-Book</vt:lpstr>
      <vt:lpstr>Roboto Medium</vt:lpstr>
      <vt:lpstr>Söhne</vt:lpstr>
      <vt:lpstr>Times</vt:lpstr>
      <vt:lpstr>Times New Roman</vt:lpstr>
      <vt:lpstr>Vidaloka</vt:lpstr>
      <vt:lpstr>REVA Powerpoint Template - NEW</vt:lpstr>
      <vt:lpstr>Agenda</vt:lpstr>
      <vt:lpstr>Divider</vt:lpstr>
      <vt:lpstr>Media / Video Slide</vt:lpstr>
      <vt:lpstr>Copy Slides</vt:lpstr>
      <vt:lpstr>Copy and Image</vt:lpstr>
      <vt:lpstr>Table &amp; Graphs Slide</vt:lpstr>
      <vt:lpstr>Flow Slides</vt:lpstr>
      <vt:lpstr>Thank You </vt:lpstr>
      <vt:lpstr>PowerPoint Presentation</vt:lpstr>
      <vt:lpstr>contents</vt:lpstr>
      <vt:lpstr>ABSTRACT</vt:lpstr>
      <vt:lpstr>PowerPoint Presentation</vt:lpstr>
      <vt:lpstr>Introduction</vt:lpstr>
      <vt:lpstr>Introduction</vt:lpstr>
      <vt:lpstr>TKINTER  </vt:lpstr>
      <vt:lpstr>PILLOW</vt:lpstr>
      <vt:lpstr>stegano</vt:lpstr>
      <vt:lpstr>mysql</vt:lpstr>
      <vt:lpstr>PowerPoint Presentation</vt:lpstr>
      <vt:lpstr>Encode of Image</vt:lpstr>
      <vt:lpstr>Decode of Image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 CHART</vt:lpstr>
      <vt:lpstr>PowerPoint Presentation</vt:lpstr>
      <vt:lpstr>Admin login </vt:lpstr>
      <vt:lpstr>PowerPoint Presentation</vt:lpstr>
      <vt:lpstr>USER </vt:lpstr>
      <vt:lpstr>IMAGE STEGANOGRAPHY</vt:lpstr>
      <vt:lpstr>6. CONCLUSION</vt:lpstr>
      <vt:lpstr>FUTURE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- 01</dc:title>
  <dc:creator>Ananda V</dc:creator>
  <cp:lastModifiedBy>21-737-302_MUDA PALLY SAI RISHIK</cp:lastModifiedBy>
  <cp:revision>805</cp:revision>
  <cp:lastPrinted>2018-09-28T07:11:06Z</cp:lastPrinted>
  <dcterms:created xsi:type="dcterms:W3CDTF">2020-12-17T10:01:39Z</dcterms:created>
  <dcterms:modified xsi:type="dcterms:W3CDTF">2023-02-09T05:15:02Z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