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J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DRAN </a:t>
            </a:r>
            <a:r>
              <a:rPr dirty="0" sz="2400" lang="en-US" smtClean="0"/>
              <a:t>G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6</a:t>
            </a:r>
            <a:r>
              <a:rPr dirty="0"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9411d41fbb084bf6948bc4112d51dfa9</vt:lpwstr>
  </property>
</Properties>
</file>