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6" r:id="rId2"/>
    <p:sldId id="276" r:id="rId3"/>
    <p:sldId id="277" r:id="rId4"/>
    <p:sldId id="284" r:id="rId5"/>
    <p:sldId id="280" r:id="rId6"/>
    <p:sldId id="287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60"/>
  </p:normalViewPr>
  <p:slideViewPr>
    <p:cSldViewPr snapToGrid="0">
      <p:cViewPr>
        <p:scale>
          <a:sx n="66" d="100"/>
          <a:sy n="66" d="100"/>
        </p:scale>
        <p:origin x="-87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B30FA-E11B-416F-9687-CC7CFF644146}" type="datetimeFigureOut">
              <a:rPr lang="en-IN" smtClean="0"/>
              <a:pPr/>
              <a:t>04-07-2017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340CA-C48B-432B-BB5F-D50C576D987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340CA-C48B-432B-BB5F-D50C576D987A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477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583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548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718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78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131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098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962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230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163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214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1C06-9555-4C69-A33A-EB39531730A7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06682-1AFA-47DC-A74A-194098AF1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63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015" y="1434905"/>
            <a:ext cx="48111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</a:p>
          <a:p>
            <a:pPr algn="ctr"/>
            <a:r>
              <a:rPr lang="en-US" sz="4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</a:p>
          <a:p>
            <a:pPr algn="ctr"/>
            <a:r>
              <a:rPr lang="en-US" sz="96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4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LANGUAGE </a:t>
            </a:r>
            <a:endParaRPr lang="en-US" sz="4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40283" y="4331999"/>
            <a:ext cx="4311094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Prepared By</a:t>
            </a:r>
          </a:p>
          <a:p>
            <a:pPr algn="ctr"/>
            <a:r>
              <a:rPr lang="en-US" sz="4800" dirty="0" err="1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Anjan</a:t>
            </a:r>
            <a:r>
              <a:rPr lang="en-US" sz="4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</a:rPr>
              <a:t> Kumar</a:t>
            </a:r>
            <a:endParaRPr lang="en-US" sz="4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5077" y="1378634"/>
            <a:ext cx="10494497" cy="46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The C programming language was designed by Dennis Ritchie at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 &amp;   Bell Laboratories in the early 1970s.</a:t>
            </a:r>
          </a:p>
          <a:p>
            <a:pPr>
              <a:lnSpc>
                <a:spcPct val="90000"/>
              </a:lnSpc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Influenced by 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ALGOL 60 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CPL   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BCPL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  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5926" y="1322363"/>
            <a:ext cx="29260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Standard 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3089" y="1406996"/>
            <a:ext cx="92612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ANSI C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C89</a:t>
            </a:r>
          </a:p>
          <a:p>
            <a:pPr>
              <a:buFont typeface="Wingdings" pitchFamily="2" charset="2"/>
              <a:buChar char="v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1995 (</a:t>
            </a:r>
            <a:r>
              <a:rPr lang="en-US" sz="28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C95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and 1999 (</a:t>
            </a:r>
            <a:r>
              <a:rPr lang="en-US" sz="28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C99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235278"/>
            <a:ext cx="6921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Classification  Of  Language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8277" y="3244334"/>
            <a:ext cx="934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742950"/>
            <a:r>
              <a:rPr lang="en-US" sz="3600" kern="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IN" sz="3600" dirty="0"/>
          </a:p>
        </p:txBody>
      </p:sp>
      <p:pic>
        <p:nvPicPr>
          <p:cNvPr id="1026" name="Picture 2" descr="C:\Users\ANJAN KUMAR GOUD\Desktop\hig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7771" y="2353921"/>
            <a:ext cx="2095500" cy="771525"/>
          </a:xfrm>
          <a:prstGeom prst="rect">
            <a:avLst/>
          </a:prstGeom>
          <a:noFill/>
        </p:spPr>
      </p:pic>
      <p:pic>
        <p:nvPicPr>
          <p:cNvPr id="1027" name="Picture 3" descr="C:\Users\ANJAN KUMAR GOUD\Desktop\lo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773" y="3784799"/>
            <a:ext cx="2257425" cy="714375"/>
          </a:xfrm>
          <a:prstGeom prst="rect">
            <a:avLst/>
          </a:prstGeom>
          <a:noFill/>
        </p:spPr>
      </p:pic>
      <p:pic>
        <p:nvPicPr>
          <p:cNvPr id="1028" name="Picture 4" descr="C:\Users\ANJAN KUMAR GOUD\Desktop\low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9484" y="2244953"/>
            <a:ext cx="3686175" cy="1381125"/>
          </a:xfrm>
          <a:prstGeom prst="rect">
            <a:avLst/>
          </a:prstGeom>
          <a:noFill/>
        </p:spPr>
      </p:pic>
      <p:pic>
        <p:nvPicPr>
          <p:cNvPr id="1029" name="Picture 5" descr="C:\Users\ANJAN KUMAR GOUD\Desktop\lo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35276" y="3525609"/>
            <a:ext cx="4895850" cy="1809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0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6942" y="3305908"/>
            <a:ext cx="11591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3200" kern="0" dirty="0" smtClean="0">
                <a:latin typeface="Times New Roman" pitchFamily="18" charset="0"/>
                <a:cs typeface="Times New Roman" pitchFamily="18" charset="0"/>
              </a:rPr>
              <a:t>	C is a middle level language</a:t>
            </a:r>
            <a:endParaRPr lang="en-US" sz="2800" kern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712" y="1186431"/>
            <a:ext cx="2862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8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Translators :</a:t>
            </a:r>
          </a:p>
        </p:txBody>
      </p:sp>
      <p:pic>
        <p:nvPicPr>
          <p:cNvPr id="9" name="Picture 2" descr="C:\Users\ANJAN KUMAR GOUD\Desktop\l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3135" y="1730547"/>
            <a:ext cx="2886075" cy="1343025"/>
          </a:xfrm>
          <a:prstGeom prst="rect">
            <a:avLst/>
          </a:prstGeom>
          <a:noFill/>
        </p:spPr>
      </p:pic>
      <p:pic>
        <p:nvPicPr>
          <p:cNvPr id="10" name="Picture 3" descr="C:\Users\ANJAN KUMAR GOUD\Desktop\lo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9212" y="1637055"/>
            <a:ext cx="2428875" cy="1304925"/>
          </a:xfrm>
          <a:prstGeom prst="rect">
            <a:avLst/>
          </a:prstGeom>
          <a:noFill/>
        </p:spPr>
      </p:pic>
      <p:pic>
        <p:nvPicPr>
          <p:cNvPr id="11" name="Picture 4" descr="C:\Users\ANJAN KUMAR GOUD\Desktop\low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0494" y="1863897"/>
            <a:ext cx="2352675" cy="107632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190414" y="3385010"/>
            <a:ext cx="3524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Types of Translators :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5" descr="C:\Users\ANJAN KUMAR GOUD\Desktop\lo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56995" y="3976444"/>
            <a:ext cx="2981325" cy="561975"/>
          </a:xfrm>
          <a:prstGeom prst="rect">
            <a:avLst/>
          </a:prstGeom>
          <a:noFill/>
        </p:spPr>
      </p:pic>
      <p:pic>
        <p:nvPicPr>
          <p:cNvPr id="15" name="Picture 6" descr="C:\Users\ANJAN KUMAR GOUD\Desktop\lo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7589" y="4512517"/>
            <a:ext cx="5495925" cy="1266825"/>
          </a:xfrm>
          <a:prstGeom prst="rect">
            <a:avLst/>
          </a:prstGeom>
          <a:noFill/>
        </p:spPr>
      </p:pic>
      <p:pic>
        <p:nvPicPr>
          <p:cNvPr id="16" name="Picture 7" descr="C:\Users\ANJAN KUMAR GOUD\Desktop\low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12208" y="5633892"/>
            <a:ext cx="1590675" cy="485775"/>
          </a:xfrm>
          <a:prstGeom prst="rect">
            <a:avLst/>
          </a:prstGeom>
          <a:noFill/>
        </p:spPr>
      </p:pic>
      <p:pic>
        <p:nvPicPr>
          <p:cNvPr id="17" name="Picture 8" descr="C:\Users\ANJAN KUMAR GOUD\Desktop\low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802" y="5676094"/>
            <a:ext cx="1647825" cy="485775"/>
          </a:xfrm>
          <a:prstGeom prst="rect">
            <a:avLst/>
          </a:prstGeom>
          <a:noFill/>
        </p:spPr>
      </p:pic>
      <p:pic>
        <p:nvPicPr>
          <p:cNvPr id="18" name="Picture 9" descr="C:\Users\ANJAN KUMAR GOUD\Desktop\low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17532" y="5652941"/>
            <a:ext cx="1724025" cy="447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4763" y="0"/>
            <a:ext cx="12187237" cy="1012874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images (3).jpg"/>
          <p:cNvPicPr>
            <a:picLocks noChangeAspect="1"/>
          </p:cNvPicPr>
          <p:nvPr/>
        </p:nvPicPr>
        <p:blipFill>
          <a:blip r:embed="rId3" cstate="print"/>
          <a:srcRect l="5852" t="8847" r="167" b="12332"/>
          <a:stretch>
            <a:fillRect/>
          </a:stretch>
        </p:blipFill>
        <p:spPr>
          <a:xfrm>
            <a:off x="0" y="1032889"/>
            <a:ext cx="12191999" cy="58251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01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43</Words>
  <Application>Microsoft Office PowerPoint</Application>
  <PresentationFormat>Custom</PresentationFormat>
  <Paragraphs>44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Embedded</dc:creator>
  <cp:lastModifiedBy>Windows User</cp:lastModifiedBy>
  <cp:revision>77</cp:revision>
  <dcterms:created xsi:type="dcterms:W3CDTF">2016-10-04T12:37:46Z</dcterms:created>
  <dcterms:modified xsi:type="dcterms:W3CDTF">2017-07-04T16:46:57Z</dcterms:modified>
</cp:coreProperties>
</file>