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74" r:id="rId3"/>
    <p:sldId id="275" r:id="rId4"/>
    <p:sldId id="276" r:id="rId5"/>
    <p:sldId id="277" r:id="rId6"/>
    <p:sldId id="273" r:id="rId7"/>
  </p:sldIdLst>
  <p:sldSz cx="16459200" cy="9144000"/>
  <p:notesSz cx="6858000" cy="9144000"/>
  <p:defaultTextStyle>
    <a:defPPr>
      <a:defRPr lang="en-US"/>
    </a:defPPr>
    <a:lvl1pPr marL="0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4746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49492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4238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98984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73731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48477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23223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597969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34" autoAdjust="0"/>
  </p:normalViewPr>
  <p:slideViewPr>
    <p:cSldViewPr>
      <p:cViewPr varScale="1">
        <p:scale>
          <a:sx n="48" d="100"/>
          <a:sy n="48" d="100"/>
        </p:scale>
        <p:origin x="-900" y="-108"/>
      </p:cViewPr>
      <p:guideLst>
        <p:guide orient="horz" pos="2880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8D896-8838-496C-93B5-9C41CD173AE2}" type="datetimeFigureOut">
              <a:rPr lang="en-US" smtClean="0"/>
              <a:t>17/4/18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E660-D4D7-4293-85B6-EA38C4EC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4746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9492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4238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98984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73731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48477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23223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97969" algn="l" defTabSz="11494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E660-D4D7-4293-85B6-EA38C4EC8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2840569"/>
            <a:ext cx="1399032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5181600"/>
            <a:ext cx="11521441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8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3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3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7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" y="366187"/>
            <a:ext cx="370332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366187"/>
            <a:ext cx="1083564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5" y="5875867"/>
            <a:ext cx="13990320" cy="181610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5" y="3875620"/>
            <a:ext cx="13990320" cy="2000249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74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94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42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89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37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8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23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79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1" y="2133603"/>
            <a:ext cx="7269479" cy="603461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760" y="2133603"/>
            <a:ext cx="7269479" cy="603461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46817"/>
            <a:ext cx="7272339" cy="853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899833"/>
            <a:ext cx="7272339" cy="52683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6" y="2046817"/>
            <a:ext cx="7275195" cy="853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6" y="2899833"/>
            <a:ext cx="7275195" cy="52683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1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64067"/>
            <a:ext cx="5414964" cy="154940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0" y="364069"/>
            <a:ext cx="9201149" cy="780415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1913469"/>
            <a:ext cx="5414964" cy="6254751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20" y="6400802"/>
            <a:ext cx="9875520" cy="75565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20" y="817033"/>
            <a:ext cx="9875520" cy="5486400"/>
          </a:xfrm>
        </p:spPr>
        <p:txBody>
          <a:bodyPr/>
          <a:lstStyle>
            <a:lvl1pPr marL="0" indent="0">
              <a:buNone/>
              <a:defRPr sz="4000"/>
            </a:lvl1pPr>
            <a:lvl2pPr marL="574746" indent="0">
              <a:buNone/>
              <a:defRPr sz="3500"/>
            </a:lvl2pPr>
            <a:lvl3pPr marL="1149492" indent="0">
              <a:buNone/>
              <a:defRPr sz="3000"/>
            </a:lvl3pPr>
            <a:lvl4pPr marL="1724238" indent="0">
              <a:buNone/>
              <a:defRPr sz="2500"/>
            </a:lvl4pPr>
            <a:lvl5pPr marL="2298984" indent="0">
              <a:buNone/>
              <a:defRPr sz="2500"/>
            </a:lvl5pPr>
            <a:lvl6pPr marL="2873731" indent="0">
              <a:buNone/>
              <a:defRPr sz="2500"/>
            </a:lvl6pPr>
            <a:lvl7pPr marL="3448477" indent="0">
              <a:buNone/>
              <a:defRPr sz="2500"/>
            </a:lvl7pPr>
            <a:lvl8pPr marL="4023223" indent="0">
              <a:buNone/>
              <a:defRPr sz="2500"/>
            </a:lvl8pPr>
            <a:lvl9pPr marL="4597969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20" y="7156453"/>
            <a:ext cx="9875520" cy="1073149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71D-1320-4DF9-8342-251389983C01}" type="datetimeFigureOut">
              <a:rPr lang="en-US" smtClean="0"/>
              <a:t>17/4/18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9890-43DC-430E-9CE7-CD368ABE2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24000" r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6184"/>
            <a:ext cx="14813281" cy="15240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114949" tIns="57475" rIns="114949" bIns="57475" rtlCol="0" anchor="ctr">
            <a:normAutofit/>
          </a:bodyPr>
          <a:lstStyle/>
          <a:p>
            <a:r>
              <a:rPr lang="en-US" dirty="0" smtClean="0"/>
              <a:t>PYTHON PROGRAMMING LANGAUGE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133603"/>
            <a:ext cx="14813281" cy="6034617"/>
          </a:xfrm>
          <a:prstGeom prst="rect">
            <a:avLst/>
          </a:prstGeom>
        </p:spPr>
        <p:txBody>
          <a:bodyPr vert="horz" lIns="114949" tIns="57475" rIns="114949" bIns="57475" rtlCol="0">
            <a:normAutofit/>
          </a:bodyPr>
          <a:lstStyle/>
          <a:p>
            <a:pPr lvl="0"/>
            <a:r>
              <a:rPr lang="en-US" dirty="0" smtClean="0"/>
              <a:t>HELLO</a:t>
            </a:r>
          </a:p>
          <a:p>
            <a:pPr lvl="1"/>
            <a:r>
              <a:rPr lang="en-US" dirty="0" smtClean="0"/>
              <a:t>HAI</a:t>
            </a:r>
          </a:p>
          <a:p>
            <a:pPr lvl="2"/>
            <a:r>
              <a:rPr lang="en-US" dirty="0" smtClean="0"/>
              <a:t>HOW ARE </a:t>
            </a:r>
          </a:p>
          <a:p>
            <a:pPr lvl="3"/>
            <a:r>
              <a:rPr lang="en-US" dirty="0" smtClean="0"/>
              <a:t>BYE</a:t>
            </a:r>
          </a:p>
          <a:p>
            <a:pPr lvl="4"/>
            <a:r>
              <a:rPr lang="en-US" dirty="0" smtClean="0"/>
              <a:t>GOOD NYR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8475136"/>
            <a:ext cx="3840480" cy="486833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171D-1320-4DF9-8342-251389983C01}" type="datetimeFigureOut">
              <a:rPr lang="en-US" smtClean="0"/>
              <a:t>17/4/18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1" y="8475136"/>
            <a:ext cx="5212080" cy="486833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Technology for innovation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8475136"/>
            <a:ext cx="3840480" cy="486833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Anjan</a:t>
            </a:r>
            <a:r>
              <a:rPr lang="en-US" dirty="0" smtClean="0"/>
              <a:t> </a:t>
            </a:r>
            <a:r>
              <a:rPr lang="en-US" dirty="0" err="1" smtClean="0"/>
              <a:t>Kuamr</a:t>
            </a:r>
            <a:fld id="{B3F09890-43DC-430E-9CE7-CD368ABE20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1149492" rtl="0" eaLnBrk="1" latinLnBrk="0" hangingPunct="1">
        <a:spcBef>
          <a:spcPct val="0"/>
        </a:spcBef>
        <a:buNone/>
        <a:defRPr sz="5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1149492" rtl="0" eaLnBrk="1" latinLnBrk="0" hangingPunct="1">
        <a:spcBef>
          <a:spcPct val="20000"/>
        </a:spcBef>
        <a:buFont typeface="Wingdings" pitchFamily="2" charset="2"/>
        <a:buChar char="Ø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31946" indent="-457200" algn="l" defTabSz="1149492" rtl="0" eaLnBrk="1" latinLnBrk="0" hangingPunct="1">
        <a:spcBef>
          <a:spcPct val="20000"/>
        </a:spcBef>
        <a:buFont typeface="Wingdings" pitchFamily="2" charset="2"/>
        <a:buChar char="v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606692" indent="-457200" algn="l" defTabSz="1149492" rtl="0" eaLnBrk="1" latinLnBrk="0" hangingPunct="1">
        <a:spcBef>
          <a:spcPct val="20000"/>
        </a:spcBef>
        <a:buFont typeface="Wingdings" pitchFamily="2" charset="2"/>
        <a:buChar char="q"/>
        <a:defRPr sz="3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67138" indent="-342900" algn="l" defTabSz="1149492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885" indent="-342900" algn="l" defTabSz="1149492" rtl="0" eaLnBrk="1" latinLnBrk="0" hangingPunct="1">
        <a:spcBef>
          <a:spcPct val="20000"/>
        </a:spcBef>
        <a:buFont typeface="Wingdings" pitchFamily="2" charset="2"/>
        <a:buChar char="ü"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161104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5850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0596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342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746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92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238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8984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731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8477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23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7969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1. Introduction </a:t>
            </a:r>
            <a:r>
              <a:rPr lang="en-US" b="1" dirty="0">
                <a:solidFill>
                  <a:srgbClr val="FF0000"/>
                </a:solidFill>
              </a:rPr>
              <a:t>to ‘C’ </a:t>
            </a:r>
            <a:r>
              <a:rPr lang="en-US" b="1" dirty="0" smtClean="0">
                <a:solidFill>
                  <a:srgbClr val="FF0000"/>
                </a:solidFill>
              </a:rPr>
              <a:t>language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History of </a:t>
            </a:r>
            <a:r>
              <a:rPr lang="en-US" b="1" dirty="0" smtClean="0"/>
              <a:t>C</a:t>
            </a:r>
          </a:p>
          <a:p>
            <a:pPr lvl="0"/>
            <a:r>
              <a:rPr lang="en-US" b="1" dirty="0" smtClean="0"/>
              <a:t>Features </a:t>
            </a:r>
            <a:r>
              <a:rPr lang="en-US" b="1" dirty="0"/>
              <a:t>of </a:t>
            </a:r>
            <a:r>
              <a:rPr lang="en-US" b="1" dirty="0" smtClean="0"/>
              <a:t>C</a:t>
            </a:r>
          </a:p>
          <a:p>
            <a:r>
              <a:rPr lang="en-US" b="1" dirty="0"/>
              <a:t>Uses of </a:t>
            </a:r>
            <a:r>
              <a:rPr lang="en-US" b="1" dirty="0" smtClean="0"/>
              <a:t>C</a:t>
            </a:r>
            <a:endParaRPr lang="en-US" b="1" dirty="0"/>
          </a:p>
          <a:p>
            <a:pPr lvl="0"/>
            <a:r>
              <a:rPr lang="en-US" b="1" dirty="0" smtClean="0"/>
              <a:t>Structure </a:t>
            </a:r>
            <a:r>
              <a:rPr lang="en-US" b="1" dirty="0"/>
              <a:t>of C Program</a:t>
            </a:r>
          </a:p>
          <a:p>
            <a:pPr lvl="0"/>
            <a:r>
              <a:rPr lang="en-US" b="1" dirty="0"/>
              <a:t>Keyword, Identifiers &amp; Constants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History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</a:t>
            </a:r>
            <a:r>
              <a:rPr lang="en-US" dirty="0" smtClean="0"/>
              <a:t>C is </a:t>
            </a:r>
            <a:r>
              <a:rPr lang="en-US" dirty="0"/>
              <a:t>a </a:t>
            </a:r>
            <a:r>
              <a:rPr lang="en-US" dirty="0" smtClean="0"/>
              <a:t>SOP </a:t>
            </a:r>
            <a:r>
              <a:rPr lang="en-US" dirty="0"/>
              <a:t>language, developed at Bell Laboratories in 1972 by Dennis </a:t>
            </a:r>
            <a:r>
              <a:rPr lang="en-US" dirty="0" smtClean="0"/>
              <a:t>Ritchie</a:t>
            </a:r>
            <a:endParaRPr lang="en-US" dirty="0"/>
          </a:p>
          <a:p>
            <a:pPr fontAlgn="base"/>
            <a:r>
              <a:rPr lang="en-US" dirty="0"/>
              <a:t>C </a:t>
            </a:r>
            <a:r>
              <a:rPr lang="en-US" dirty="0" smtClean="0"/>
              <a:t>features </a:t>
            </a:r>
            <a:r>
              <a:rPr lang="en-US" dirty="0"/>
              <a:t>were derived from an earlier language called “B” (Basic Combined Programming Language – BCPL)</a:t>
            </a:r>
          </a:p>
          <a:p>
            <a:pPr fontAlgn="base"/>
            <a:r>
              <a:rPr lang="en-US" dirty="0"/>
              <a:t>C89/C90 standard – First standardized specification for C language was developed by the American National Standards Institute in 1989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C99 standard – Next revision was published in 1999 that introduced new features like advanced data types and other changes.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Features of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600"/>
            <a:ext cx="12556434" cy="6399076"/>
          </a:xfrm>
        </p:spPr>
      </p:pic>
    </p:spTree>
    <p:extLst>
      <p:ext uri="{BB962C8B-B14F-4D97-AF65-F5344CB8AC3E}">
        <p14:creationId xmlns:p14="http://schemas.microsoft.com/office/powerpoint/2010/main" val="41267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Uses Of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Database systems</a:t>
            </a:r>
          </a:p>
          <a:p>
            <a:pPr fontAlgn="base"/>
            <a:r>
              <a:rPr lang="en-US" dirty="0"/>
              <a:t>Graphics packages</a:t>
            </a:r>
          </a:p>
          <a:p>
            <a:pPr fontAlgn="base"/>
            <a:r>
              <a:rPr lang="en-US" dirty="0"/>
              <a:t>Word processors</a:t>
            </a:r>
          </a:p>
          <a:p>
            <a:pPr fontAlgn="base"/>
            <a:r>
              <a:rPr lang="en-US" dirty="0"/>
              <a:t>Spreadsheets</a:t>
            </a:r>
          </a:p>
          <a:p>
            <a:pPr fontAlgn="base"/>
            <a:r>
              <a:rPr lang="en-US" dirty="0"/>
              <a:t>Operating system development</a:t>
            </a:r>
          </a:p>
          <a:p>
            <a:pPr fontAlgn="base"/>
            <a:r>
              <a:rPr lang="en-US" dirty="0"/>
              <a:t>Compilers and Assemblers</a:t>
            </a:r>
          </a:p>
          <a:p>
            <a:pPr fontAlgn="base"/>
            <a:r>
              <a:rPr lang="en-US" dirty="0"/>
              <a:t>Network drivers</a:t>
            </a:r>
          </a:p>
          <a:p>
            <a:pPr fontAlgn="base"/>
            <a:r>
              <a:rPr lang="en-US" dirty="0"/>
              <a:t>Interpreters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572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810000"/>
            <a:ext cx="8305800" cy="3139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18288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129</Words>
  <Application>Microsoft Office PowerPoint</Application>
  <PresentationFormat>Custom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1. Introduction to ‘C’ language</vt:lpstr>
      <vt:lpstr>History of C</vt:lpstr>
      <vt:lpstr>Features of C</vt:lpstr>
      <vt:lpstr>Uses Of 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dell</dc:creator>
  <cp:lastModifiedBy>dell</cp:lastModifiedBy>
  <cp:revision>24</cp:revision>
  <dcterms:created xsi:type="dcterms:W3CDTF">2018-04-15T12:34:52Z</dcterms:created>
  <dcterms:modified xsi:type="dcterms:W3CDTF">2018-04-17T16:12:43Z</dcterms:modified>
</cp:coreProperties>
</file>