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78" r:id="rId5"/>
    <p:sldId id="279" r:id="rId6"/>
    <p:sldId id="280" r:id="rId7"/>
    <p:sldId id="287" r:id="rId8"/>
    <p:sldId id="286" r:id="rId9"/>
    <p:sldId id="28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30FA-E11B-416F-9687-CC7CFF644146}" type="datetimeFigureOut">
              <a:rPr lang="en-IN" smtClean="0"/>
              <a:pPr/>
              <a:t>04-07-2017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0CA-C48B-432B-BB5F-D50C576D98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8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48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1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8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3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9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6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23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6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1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015" y="1434905"/>
            <a:ext cx="4811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RULES </a:t>
            </a:r>
          </a:p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9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LANGUAGE </a:t>
            </a:r>
            <a:endParaRPr 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331999"/>
            <a:ext cx="431109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Prepared By</a:t>
            </a:r>
          </a:p>
          <a:p>
            <a:pPr algn="ctr"/>
            <a:r>
              <a:rPr lang="en-US" sz="48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Anjan</a:t>
            </a:r>
            <a:r>
              <a:rPr lang="en-US" sz="4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 Kumar</a:t>
            </a: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37230"/>
            <a:ext cx="12192000" cy="6268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423" y="801858"/>
            <a:ext cx="112541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BASIC ELEMENTS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 set,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variable,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types,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constants,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keywords (Reserve words),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variable declaration,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expression, </a:t>
            </a:r>
          </a:p>
          <a:p>
            <a:pPr lvl="7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statements etc.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400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150" y="1364568"/>
            <a:ext cx="117465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 SET</a:t>
            </a: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defRPr/>
            </a:pPr>
            <a:endParaRPr lang="en-US" sz="2000" kern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Characters 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  	   </a:t>
            </a:r>
          </a:p>
          <a:p>
            <a:pP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White Space 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    </a:t>
            </a:r>
          </a:p>
          <a:p>
            <a:pP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Other Characters 	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defRPr/>
            </a:pPr>
            <a:r>
              <a:rPr lang="en-US" sz="2000" b="1" kern="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DE’LIMETERS</a:t>
            </a:r>
            <a:r>
              <a:rPr lang="en-US" sz="2000" kern="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3" name="Object 2"/>
          <p:cNvGraphicFramePr>
            <a:graphicFrameLocks noChangeAspect="1"/>
          </p:cNvGraphicFramePr>
          <p:nvPr/>
        </p:nvGraphicFramePr>
        <p:xfrm>
          <a:off x="1049291" y="3369907"/>
          <a:ext cx="4669121" cy="3194358"/>
        </p:xfrm>
        <a:graphic>
          <a:graphicData uri="http://schemas.openxmlformats.org/presentationml/2006/ole">
            <p:oleObj spid="_x0000_s3073" name="Document" r:id="rId4" imgW="3904619" imgH="256325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156" y="1120113"/>
            <a:ext cx="184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326" y="1083213"/>
            <a:ext cx="10935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Keywords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b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7074" y="2026167"/>
            <a:ext cx="10677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	</a:t>
            </a:r>
            <a:r>
              <a:rPr lang="en-US" altLang="zh-CN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	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long		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extern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		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pPr>
              <a:defRPr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const		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short			unsigned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signed		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	volatile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static	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50878"/>
            <a:ext cx="119716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Identifiers :</a:t>
            </a:r>
          </a:p>
          <a:p>
            <a:pPr lvl="5"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variables, </a:t>
            </a:r>
          </a:p>
          <a:p>
            <a:pPr lvl="5"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arrays,</a:t>
            </a:r>
          </a:p>
          <a:p>
            <a:pPr lvl="5"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functions, </a:t>
            </a:r>
          </a:p>
          <a:p>
            <a:pPr lvl="5"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structures etc.</a:t>
            </a:r>
          </a:p>
          <a:p>
            <a:pPr>
              <a:lnSpc>
                <a:spcPct val="150000"/>
              </a:lnSpc>
              <a:defRPr/>
            </a:pPr>
            <a:r>
              <a:rPr lang="en-US" sz="28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 for identifiers:</a:t>
            </a:r>
          </a:p>
          <a:p>
            <a:pPr>
              <a:lnSpc>
                <a:spcPct val="150000"/>
              </a:lnSpc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)	1st character is lower, upper case or underscore. 	</a:t>
            </a:r>
          </a:p>
          <a:p>
            <a:pPr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(ii)	lower, upper case characters, numerical and underscore.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(iii)	not be a keyword.</a:t>
            </a:r>
          </a:p>
          <a:p>
            <a:pPr>
              <a:lnSpc>
                <a:spcPct val="150000"/>
              </a:lnSpc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(iv)	C is a case sensitive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22363"/>
            <a:ext cx="1159177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types</a:t>
            </a:r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				char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				float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				double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984738"/>
            <a:ext cx="12192000" cy="328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8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Qualifiers / Modifiers 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endParaRPr lang="en-US" sz="28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2628900" lvl="5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Size qualifier	</a:t>
            </a:r>
          </a:p>
          <a:p>
            <a:pPr marL="2628900" lvl="5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Sign qualifier	</a:t>
            </a:r>
          </a:p>
          <a:p>
            <a:pPr marL="2628900" lvl="5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Type qualifier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0167" y="149225"/>
            <a:ext cx="10363200" cy="728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3600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6438" y="1336430"/>
          <a:ext cx="11019406" cy="524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26"/>
                <a:gridCol w="3169516"/>
                <a:gridCol w="1313789"/>
                <a:gridCol w="4680375"/>
              </a:tblGrid>
              <a:tr h="644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Basic Data Type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 Types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with type qualifiers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(bytes)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signed char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-128 to 127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Unsigned char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or signed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-32768 to +32767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unsigned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65535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64440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</a:p>
                    <a:p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signed short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-128 to 127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Unsigned short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64440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Signed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-2147483648 to 2147483647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Unsigned long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4294967295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3.4E -38 to 3.4E +38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1.7E -308 to 1.7E +308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  <a:tr h="368228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Long Double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3.4E -4932 to 1.1E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+4932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791570"/>
            <a:ext cx="12192000" cy="6194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sz="2400" u="sng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Variables :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Associating a data-type to an Identifier is called variables</a:t>
            </a:r>
          </a:p>
          <a:p>
            <a:pPr algn="just"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Declaration of variable :</a:t>
            </a:r>
          </a:p>
          <a:p>
            <a:pPr algn="just"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defRPr/>
            </a:pPr>
            <a:endParaRPr lang="en-US" sz="2400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6" algn="just">
              <a:defRPr/>
            </a:pPr>
            <a:r>
              <a:rPr lang="en-US" sz="2400" kern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: 	</a:t>
            </a:r>
            <a:r>
              <a:rPr lang="en-US" sz="2400" kern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	a;</a:t>
            </a:r>
          </a:p>
          <a:p>
            <a:pPr lvl="6" algn="just"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	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name; </a:t>
            </a:r>
          </a:p>
          <a:p>
            <a:pPr lvl="6" algn="just"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	percentage;</a:t>
            </a:r>
          </a:p>
          <a:p>
            <a:pPr algn="just"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Initialization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. </a:t>
            </a:r>
          </a:p>
          <a:p>
            <a:pPr algn="just"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kern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a = 5;</a:t>
            </a:r>
          </a:p>
          <a:p>
            <a:pPr algn="just"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 :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		a=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190</Words>
  <Application>Microsoft Office PowerPoint</Application>
  <PresentationFormat>Custom</PresentationFormat>
  <Paragraphs>130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</dc:creator>
  <cp:lastModifiedBy>Windows User</cp:lastModifiedBy>
  <cp:revision>84</cp:revision>
  <dcterms:created xsi:type="dcterms:W3CDTF">2016-10-04T12:37:46Z</dcterms:created>
  <dcterms:modified xsi:type="dcterms:W3CDTF">2017-07-04T16:50:32Z</dcterms:modified>
</cp:coreProperties>
</file>