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5" r:id="rId2"/>
    <p:sldId id="276" r:id="rId3"/>
    <p:sldId id="277" r:id="rId4"/>
    <p:sldId id="284" r:id="rId5"/>
    <p:sldId id="291" r:id="rId6"/>
    <p:sldId id="290" r:id="rId7"/>
    <p:sldId id="293" r:id="rId8"/>
    <p:sldId id="294" r:id="rId9"/>
    <p:sldId id="295" r:id="rId10"/>
    <p:sldId id="292" r:id="rId11"/>
  </p:sldIdLst>
  <p:sldSz cx="12192000" cy="6858000"/>
  <p:notesSz cx="6858000" cy="9144000"/>
  <p:custShowLst>
    <p:custShow name="Custom Show 1" id="0">
      <p:sldLst>
        <p:sld r:id="rId2"/>
        <p:sld r:id="rId3"/>
        <p:sld r:id="rId10"/>
        <p:sld r:id="rId11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custShow id="0"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9" autoAdjust="0"/>
    <p:restoredTop sz="94660"/>
  </p:normalViewPr>
  <p:slideViewPr>
    <p:cSldViewPr snapToGrid="0">
      <p:cViewPr>
        <p:scale>
          <a:sx n="75" d="100"/>
          <a:sy n="75" d="100"/>
        </p:scale>
        <p:origin x="-540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B30FA-E11B-416F-9687-CC7CFF644146}" type="datetimeFigureOut">
              <a:rPr lang="en-IN" smtClean="0"/>
              <a:pPr/>
              <a:t>01-04-2017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340CA-C48B-432B-BB5F-D50C576D987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477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583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548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718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783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131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098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962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230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163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214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91C06-9555-4C69-A33A-EB39531730A7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634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3.xml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http://www.sigmasolutions.co.in/images/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218"/>
          <a:stretch/>
        </p:blipFill>
        <p:spPr bwMode="auto">
          <a:xfrm>
            <a:off x="0" y="0"/>
            <a:ext cx="2999488" cy="1019740"/>
          </a:xfrm>
          <a:prstGeom prst="rect">
            <a:avLst/>
          </a:prstGeom>
          <a:solidFill>
            <a:srgbClr val="002060"/>
          </a:solidFill>
        </p:spPr>
      </p:pic>
      <p:sp>
        <p:nvSpPr>
          <p:cNvPr id="7" name="TextBox 6"/>
          <p:cNvSpPr txBox="1"/>
          <p:nvPr/>
        </p:nvSpPr>
        <p:spPr>
          <a:xfrm>
            <a:off x="211015" y="1434905"/>
            <a:ext cx="51229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STRUCTURE </a:t>
            </a:r>
          </a:p>
          <a:p>
            <a:pPr algn="ctr"/>
            <a:r>
              <a:rPr lang="en-US" sz="48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</a:p>
          <a:p>
            <a:pPr algn="ctr"/>
            <a:r>
              <a:rPr lang="en-US" sz="9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48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LANGUAGE </a:t>
            </a:r>
            <a:endParaRPr lang="en-US" sz="48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0283" y="4331999"/>
            <a:ext cx="4311094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Prepared By</a:t>
            </a:r>
          </a:p>
          <a:p>
            <a:pPr algn="ctr"/>
            <a:r>
              <a:rPr lang="en-US" sz="48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SIGMA TEAM</a:t>
            </a:r>
            <a:endParaRPr lang="en-US" sz="4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01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http://www.sigmasolutions.co.in/images/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218"/>
          <a:stretch/>
        </p:blipFill>
        <p:spPr bwMode="auto">
          <a:xfrm>
            <a:off x="0" y="0"/>
            <a:ext cx="2999488" cy="1019740"/>
          </a:xfrm>
          <a:prstGeom prst="rect">
            <a:avLst/>
          </a:prstGeom>
          <a:solidFill>
            <a:srgbClr val="002060"/>
          </a:solidFill>
        </p:spPr>
      </p:pic>
      <p:pic>
        <p:nvPicPr>
          <p:cNvPr id="4" name="Picture 3" descr="images (3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054100"/>
            <a:ext cx="11676185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01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http://www.sigmasolutions.co.in/images/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218"/>
          <a:stretch/>
        </p:blipFill>
        <p:spPr bwMode="auto">
          <a:xfrm>
            <a:off x="0" y="0"/>
            <a:ext cx="2999488" cy="1019740"/>
          </a:xfrm>
          <a:prstGeom prst="rect">
            <a:avLst/>
          </a:prstGeom>
          <a:solidFill>
            <a:srgbClr val="002060"/>
          </a:solidFill>
        </p:spPr>
      </p:pic>
      <p:sp>
        <p:nvSpPr>
          <p:cNvPr id="8" name="Rectangle 7"/>
          <p:cNvSpPr/>
          <p:nvPr/>
        </p:nvSpPr>
        <p:spPr>
          <a:xfrm>
            <a:off x="295423" y="801859"/>
            <a:ext cx="11896577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 STRUCTURE</a:t>
            </a: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Structure describes the way in which a program can be written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latin typeface="Times New Roman" pitchFamily="18" charset="0"/>
              <a:cs typeface="Times New Roman" pitchFamily="18" charset="0"/>
              <a:hlinkClick r:id="rId4" action="ppaction://hlinksldjump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 Pre processor statements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Function proto types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Global declarations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Function1  (main)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{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             local declarations: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             code. 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}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9" action="ppaction://hlinksldjump"/>
              </a:rPr>
              <a:t> Function2 (sub program)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{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local declarations: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. code.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            }</a:t>
            </a:r>
          </a:p>
          <a:p>
            <a:pPr>
              <a:buFont typeface="Wingdings" pitchFamily="2" charset="2"/>
              <a:buChar char="Ø"/>
              <a:defRPr/>
            </a:pPr>
            <a:endParaRPr lang="en-US" sz="2000" kern="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01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http://www.sigmasolutions.co.in/images/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218"/>
          <a:stretch/>
        </p:blipFill>
        <p:spPr bwMode="auto">
          <a:xfrm>
            <a:off x="0" y="0"/>
            <a:ext cx="2999488" cy="1019740"/>
          </a:xfrm>
          <a:prstGeom prst="rect">
            <a:avLst/>
          </a:prstGeom>
          <a:solidFill>
            <a:srgbClr val="002060"/>
          </a:solidFill>
        </p:spPr>
      </p:pic>
      <p:sp>
        <p:nvSpPr>
          <p:cNvPr id="8" name="Rectangle 7"/>
          <p:cNvSpPr/>
          <p:nvPr/>
        </p:nvSpPr>
        <p:spPr>
          <a:xfrm>
            <a:off x="239150" y="1364568"/>
            <a:ext cx="117465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Pre Processor Statements:</a:t>
            </a: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must be at the beginning of the program.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It includes include statements  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(#include &lt;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User defined macros                 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(#define size 100)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	These can be followed by #(hash) character..</a:t>
            </a:r>
          </a:p>
          <a:p>
            <a:pPr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These Pre Processor Statements will be Executed by the Pre Processor. Before the main program execution..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01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http://www.sigmasolutions.co.in/images/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218"/>
          <a:stretch/>
        </p:blipFill>
        <p:spPr bwMode="auto">
          <a:xfrm>
            <a:off x="0" y="0"/>
            <a:ext cx="2999488" cy="1019740"/>
          </a:xfrm>
          <a:prstGeom prst="rect">
            <a:avLst/>
          </a:prstGeom>
          <a:solidFill>
            <a:srgbClr val="002060"/>
          </a:solidFill>
        </p:spPr>
      </p:pic>
      <p:sp>
        <p:nvSpPr>
          <p:cNvPr id="7" name="Rectangle 6"/>
          <p:cNvSpPr/>
          <p:nvPr/>
        </p:nvSpPr>
        <p:spPr>
          <a:xfrm>
            <a:off x="0" y="546100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Local declarations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Every function at it’s beginning may have local variables whose scope is valid with in the function only.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Code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Code is some logical statements written according to the syntax of C to solve a problem.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01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http://www.sigmasolutions.co.in/images/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218"/>
          <a:stretch/>
        </p:blipFill>
        <p:spPr bwMode="auto">
          <a:xfrm>
            <a:off x="0" y="0"/>
            <a:ext cx="2999488" cy="1019740"/>
          </a:xfrm>
          <a:prstGeom prst="rect">
            <a:avLst/>
          </a:prstGeom>
          <a:solidFill>
            <a:srgbClr val="002060"/>
          </a:solidFill>
        </p:spPr>
      </p:pic>
      <p:sp>
        <p:nvSpPr>
          <p:cNvPr id="4" name="Rectangle 3"/>
          <p:cNvSpPr/>
          <p:nvPr/>
        </p:nvSpPr>
        <p:spPr>
          <a:xfrm>
            <a:off x="279400" y="1092200"/>
            <a:ext cx="117348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Function prototypes: </a:t>
            </a: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 prototypes explain the nature of the user define  functions .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includes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return type,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 name and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list of the arguments type.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01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http://www.sigmasolutions.co.in/images/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218"/>
          <a:stretch/>
        </p:blipFill>
        <p:spPr bwMode="auto">
          <a:xfrm>
            <a:off x="0" y="0"/>
            <a:ext cx="2999488" cy="1019740"/>
          </a:xfrm>
          <a:prstGeom prst="rect">
            <a:avLst/>
          </a:prstGeom>
          <a:solidFill>
            <a:srgbClr val="002060"/>
          </a:solidFill>
        </p:spPr>
      </p:pic>
      <p:sp>
        <p:nvSpPr>
          <p:cNvPr id="7" name="Rectangle 6"/>
          <p:cNvSpPr/>
          <p:nvPr/>
        </p:nvSpPr>
        <p:spPr>
          <a:xfrm>
            <a:off x="190500" y="1117600"/>
            <a:ext cx="112776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Main function </a:t>
            </a: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Every C program consists one function is main(), the statements in main only can be executed.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601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http://www.sigmasolutions.co.in/images/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218"/>
          <a:stretch/>
        </p:blipFill>
        <p:spPr bwMode="auto">
          <a:xfrm>
            <a:off x="0" y="0"/>
            <a:ext cx="2999488" cy="1019740"/>
          </a:xfrm>
          <a:prstGeom prst="rect">
            <a:avLst/>
          </a:prstGeom>
          <a:solidFill>
            <a:srgbClr val="002060"/>
          </a:solidFill>
        </p:spPr>
      </p:pic>
      <p:sp>
        <p:nvSpPr>
          <p:cNvPr id="4" name="Rectangle 3"/>
          <p:cNvSpPr/>
          <p:nvPr/>
        </p:nvSpPr>
        <p:spPr>
          <a:xfrm>
            <a:off x="203200" y="1143000"/>
            <a:ext cx="112776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Functions ( sub program)</a:t>
            </a: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reusable block of statements that gets executed upon calling, a program have any no. of function which contain local declarations and code.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40601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http://www.sigmasolutions.co.in/images/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218"/>
          <a:stretch/>
        </p:blipFill>
        <p:spPr bwMode="auto">
          <a:xfrm>
            <a:off x="0" y="0"/>
            <a:ext cx="2999488" cy="1019740"/>
          </a:xfrm>
          <a:prstGeom prst="rect">
            <a:avLst/>
          </a:prstGeom>
          <a:solidFill>
            <a:srgbClr val="002060"/>
          </a:solidFill>
        </p:spPr>
      </p:pic>
      <p:sp>
        <p:nvSpPr>
          <p:cNvPr id="4" name="Rectangle 3"/>
          <p:cNvSpPr/>
          <p:nvPr/>
        </p:nvSpPr>
        <p:spPr>
          <a:xfrm>
            <a:off x="165100" y="1079500"/>
            <a:ext cx="11074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Global declarations</a:t>
            </a: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allows to declare variables as global whose scope is valid through out the program.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40601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endParaRPr lang="en-IN" sz="4400" dirty="0"/>
          </a:p>
        </p:txBody>
      </p:sp>
      <p:pic>
        <p:nvPicPr>
          <p:cNvPr id="6" name="Picture 2" descr="http://www.sigmasolutions.co.in/images/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218"/>
          <a:stretch/>
        </p:blipFill>
        <p:spPr bwMode="auto">
          <a:xfrm>
            <a:off x="0" y="0"/>
            <a:ext cx="2999488" cy="1019740"/>
          </a:xfrm>
          <a:prstGeom prst="rect">
            <a:avLst/>
          </a:prstGeom>
          <a:solidFill>
            <a:srgbClr val="002060"/>
          </a:solidFill>
        </p:spPr>
      </p:pic>
      <p:sp>
        <p:nvSpPr>
          <p:cNvPr id="4" name="Rectangle 3"/>
          <p:cNvSpPr/>
          <p:nvPr/>
        </p:nvSpPr>
        <p:spPr>
          <a:xfrm>
            <a:off x="0" y="180340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kern="0" dirty="0" smtClean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2800" kern="0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2800" kern="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defRPr/>
            </a:pPr>
            <a:r>
              <a:rPr lang="en-US" sz="2800" kern="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kern="0" dirty="0" smtClean="0">
                <a:latin typeface="Times New Roman" pitchFamily="18" charset="0"/>
                <a:cs typeface="Times New Roman" pitchFamily="18" charset="0"/>
              </a:rPr>
              <a:t> sum;</a:t>
            </a:r>
          </a:p>
          <a:p>
            <a:pPr>
              <a:defRPr/>
            </a:pPr>
            <a:r>
              <a:rPr lang="en-US" sz="2800" kern="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kern="0" dirty="0" smtClean="0">
                <a:latin typeface="Times New Roman" pitchFamily="18" charset="0"/>
                <a:cs typeface="Times New Roman" pitchFamily="18" charset="0"/>
              </a:rPr>
              <a:t> main(void)</a:t>
            </a:r>
          </a:p>
          <a:p>
            <a:pPr>
              <a:defRPr/>
            </a:pPr>
            <a:r>
              <a:rPr lang="en-US" sz="2800" kern="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defRPr/>
            </a:pPr>
            <a:r>
              <a:rPr lang="en-US" sz="2800" kern="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kern="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kern="0" dirty="0" smtClean="0">
                <a:latin typeface="Times New Roman" pitchFamily="18" charset="0"/>
                <a:cs typeface="Times New Roman" pitchFamily="18" charset="0"/>
              </a:rPr>
              <a:t> sum = 100;</a:t>
            </a:r>
          </a:p>
          <a:p>
            <a:pPr>
              <a:defRPr/>
            </a:pPr>
            <a:r>
              <a:rPr lang="en-US" sz="2800" kern="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kern="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kern="0" dirty="0" smtClean="0">
                <a:latin typeface="Times New Roman" pitchFamily="18" charset="0"/>
                <a:cs typeface="Times New Roman" pitchFamily="18" charset="0"/>
              </a:rPr>
              <a:t>(“Hello World \n”);</a:t>
            </a:r>
          </a:p>
          <a:p>
            <a:pPr>
              <a:defRPr/>
            </a:pPr>
            <a:r>
              <a:rPr lang="en-US" sz="2800" kern="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kern="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kern="0" dirty="0" smtClean="0">
                <a:latin typeface="Times New Roman" pitchFamily="18" charset="0"/>
                <a:cs typeface="Times New Roman" pitchFamily="18" charset="0"/>
              </a:rPr>
              <a:t>(“The value of sum is : %d”, sum);</a:t>
            </a:r>
          </a:p>
          <a:p>
            <a:pPr>
              <a:defRPr/>
            </a:pPr>
            <a:r>
              <a:rPr lang="en-US" sz="2800" kern="0" dirty="0" smtClean="0">
                <a:latin typeface="Times New Roman" pitchFamily="18" charset="0"/>
                <a:cs typeface="Times New Roman" pitchFamily="18" charset="0"/>
              </a:rPr>
              <a:t>	return 0;	</a:t>
            </a:r>
          </a:p>
          <a:p>
            <a:pPr>
              <a:defRPr/>
            </a:pPr>
            <a:r>
              <a:rPr lang="en-US" sz="2800" kern="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defRPr/>
            </a:pPr>
            <a:r>
              <a:rPr lang="en-US" sz="2800" kern="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kern="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9023" y="1288534"/>
            <a:ext cx="36647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SAMPLE PROGRAM</a:t>
            </a:r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01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57</Words>
  <Application>Microsoft Office PowerPoint</Application>
  <PresentationFormat>Custom</PresentationFormat>
  <Paragraphs>80</Paragraphs>
  <Slides>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Custom Show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Embedded</dc:creator>
  <cp:lastModifiedBy>Windows User</cp:lastModifiedBy>
  <cp:revision>80</cp:revision>
  <dcterms:created xsi:type="dcterms:W3CDTF">2016-10-04T12:37:46Z</dcterms:created>
  <dcterms:modified xsi:type="dcterms:W3CDTF">2017-04-01T09:00:57Z</dcterms:modified>
</cp:coreProperties>
</file>