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5" r:id="rId2"/>
    <p:sldId id="276" r:id="rId3"/>
    <p:sldId id="277" r:id="rId4"/>
    <p:sldId id="284" r:id="rId5"/>
    <p:sldId id="293" r:id="rId6"/>
    <p:sldId id="294" r:id="rId7"/>
    <p:sldId id="292" r:id="rId8"/>
  </p:sldIdLst>
  <p:sldSz cx="12192000" cy="6858000"/>
  <p:notesSz cx="6858000" cy="9144000"/>
  <p:custShowLst>
    <p:custShow name="Custom Show 1" id="0">
      <p:sldLst>
        <p:sld r:id="rId2"/>
        <p:sld r:id="rId3"/>
        <p:sld r:id="rId8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49" autoAdjust="0"/>
    <p:restoredTop sz="94660"/>
  </p:normalViewPr>
  <p:slideViewPr>
    <p:cSldViewPr snapToGrid="0">
      <p:cViewPr>
        <p:scale>
          <a:sx n="75" d="100"/>
          <a:sy n="75" d="100"/>
        </p:scale>
        <p:origin x="-27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B30FA-E11B-416F-9687-CC7CFF644146}" type="datetimeFigureOut">
              <a:rPr lang="en-IN" smtClean="0"/>
              <a:pPr/>
              <a:t>01-04-2017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340CA-C48B-432B-BB5F-D50C576D987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340CA-C48B-432B-BB5F-D50C576D987A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340CA-C48B-432B-BB5F-D50C576D987A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340CA-C48B-432B-BB5F-D50C576D987A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340CA-C48B-432B-BB5F-D50C576D987A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340CA-C48B-432B-BB5F-D50C576D987A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340CA-C48B-432B-BB5F-D50C576D987A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340CA-C48B-432B-BB5F-D50C576D987A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1C06-9555-4C69-A33A-EB39531730A7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6682-1AFA-47DC-A74A-194098AF1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477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1C06-9555-4C69-A33A-EB39531730A7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6682-1AFA-47DC-A74A-194098AF1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5583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1C06-9555-4C69-A33A-EB39531730A7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6682-1AFA-47DC-A74A-194098AF1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548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1C06-9555-4C69-A33A-EB39531730A7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6682-1AFA-47DC-A74A-194098AF1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718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1C06-9555-4C69-A33A-EB39531730A7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6682-1AFA-47DC-A74A-194098AF1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783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1C06-9555-4C69-A33A-EB39531730A7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6682-1AFA-47DC-A74A-194098AF1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131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1C06-9555-4C69-A33A-EB39531730A7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6682-1AFA-47DC-A74A-194098AF1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0980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1C06-9555-4C69-A33A-EB39531730A7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6682-1AFA-47DC-A74A-194098AF1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6962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1C06-9555-4C69-A33A-EB39531730A7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6682-1AFA-47DC-A74A-194098AF1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230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1C06-9555-4C69-A33A-EB39531730A7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6682-1AFA-47DC-A74A-194098AF1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9163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1C06-9555-4C69-A33A-EB39531730A7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6682-1AFA-47DC-A74A-194098AF1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3214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91C06-9555-4C69-A33A-EB39531730A7}" type="datetimeFigureOut">
              <a:rPr lang="en-US" smtClean="0"/>
              <a:pPr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06682-1AFA-47DC-A74A-194098AF1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1634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4763" y="0"/>
            <a:ext cx="12187237" cy="1012874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 descr="http://www.sigmasolutions.co.in/images/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6218"/>
          <a:stretch/>
        </p:blipFill>
        <p:spPr bwMode="auto">
          <a:xfrm>
            <a:off x="0" y="0"/>
            <a:ext cx="2999488" cy="1019740"/>
          </a:xfrm>
          <a:prstGeom prst="rect">
            <a:avLst/>
          </a:prstGeom>
          <a:solidFill>
            <a:srgbClr val="002060"/>
          </a:solidFill>
        </p:spPr>
      </p:pic>
      <p:sp>
        <p:nvSpPr>
          <p:cNvPr id="7" name="TextBox 6"/>
          <p:cNvSpPr txBox="1"/>
          <p:nvPr/>
        </p:nvSpPr>
        <p:spPr>
          <a:xfrm>
            <a:off x="211015" y="1434905"/>
            <a:ext cx="51229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COMPILATION </a:t>
            </a:r>
            <a:r>
              <a:rPr lang="en-US" sz="48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4800" dirty="0" smtClean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48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</a:p>
          <a:p>
            <a:pPr algn="ctr"/>
            <a:r>
              <a:rPr lang="en-US" sz="96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48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PROGRAM </a:t>
            </a:r>
            <a:endParaRPr lang="en-US" sz="48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40283" y="4331999"/>
            <a:ext cx="4311094" cy="166199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Prepared By</a:t>
            </a:r>
          </a:p>
          <a:p>
            <a:pPr algn="ctr"/>
            <a:r>
              <a:rPr lang="en-US" sz="4800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SIGMA TEAM</a:t>
            </a:r>
            <a:endParaRPr lang="en-US" sz="48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019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4763" y="0"/>
            <a:ext cx="12187237" cy="1012874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 descr="http://www.sigmasolutions.co.in/images/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6218"/>
          <a:stretch/>
        </p:blipFill>
        <p:spPr bwMode="auto">
          <a:xfrm>
            <a:off x="0" y="0"/>
            <a:ext cx="2999488" cy="1019740"/>
          </a:xfrm>
          <a:prstGeom prst="rect">
            <a:avLst/>
          </a:prstGeom>
          <a:solidFill>
            <a:srgbClr val="002060"/>
          </a:solidFill>
        </p:spPr>
      </p:pic>
      <p:sp>
        <p:nvSpPr>
          <p:cNvPr id="8" name="Rectangle 7"/>
          <p:cNvSpPr/>
          <p:nvPr/>
        </p:nvSpPr>
        <p:spPr>
          <a:xfrm>
            <a:off x="295423" y="801859"/>
            <a:ext cx="1189657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Compilation and Execution</a:t>
            </a:r>
            <a:r>
              <a:rPr lang="en-US" sz="2000" kern="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Compilation steps  is describe   “ how the C program is to be executes “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 smtClean="0">
              <a:latin typeface="Times New Roman" pitchFamily="18" charset="0"/>
              <a:cs typeface="Times New Roman" pitchFamily="18" charset="0"/>
              <a:hlinkClick r:id="rId4" action="ppaction://hlinksldjump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 </a:t>
            </a:r>
            <a:r>
              <a:rPr lang="en-US" sz="2000" kern="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  <a:hlinkClick r:id="rId4" action="ppaction://hlinksldjump"/>
              </a:rPr>
              <a:t>Preprocessor</a:t>
            </a:r>
            <a:endParaRPr lang="en-US" sz="2000" kern="0" dirty="0" smtClean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kern="0" dirty="0" smtClean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kern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hlinkClick r:id="rId5" action="ppaction://hlinksldjump"/>
              </a:rPr>
              <a:t>Compiler</a:t>
            </a:r>
            <a:endParaRPr lang="en-US" sz="2000" kern="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kern="0" dirty="0" smtClean="0">
                <a:solidFill>
                  <a:srgbClr val="29FF29"/>
                </a:solidFill>
                <a:latin typeface="Arial" pitchFamily="34" charset="0"/>
                <a:cs typeface="Arial" pitchFamily="34" charset="0"/>
                <a:hlinkClick r:id="rId6" action="ppaction://hlinksldjump"/>
              </a:rPr>
              <a:t>Assembler</a:t>
            </a:r>
            <a:endParaRPr lang="en-US" sz="2000" kern="0" dirty="0" smtClean="0">
              <a:solidFill>
                <a:srgbClr val="29FF29"/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kern="0" dirty="0" smtClean="0">
              <a:solidFill>
                <a:srgbClr val="29FF29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kern="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hlinkClick r:id="rId7" action="ppaction://hlinksldjump"/>
              </a:rPr>
              <a:t>Linker</a:t>
            </a:r>
            <a:endParaRPr lang="en-US" sz="2000" kern="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kern="0" dirty="0" smtClean="0">
              <a:solidFill>
                <a:srgbClr val="29FF29"/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  <a:defRPr/>
            </a:pPr>
            <a:endParaRPr lang="en-US" sz="2000" kern="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019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4763" y="0"/>
            <a:ext cx="12187237" cy="1012874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 descr="http://www.sigmasolutions.co.in/images/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6218"/>
          <a:stretch/>
        </p:blipFill>
        <p:spPr bwMode="auto">
          <a:xfrm>
            <a:off x="0" y="0"/>
            <a:ext cx="2999488" cy="1019740"/>
          </a:xfrm>
          <a:prstGeom prst="rect">
            <a:avLst/>
          </a:prstGeom>
          <a:solidFill>
            <a:srgbClr val="002060"/>
          </a:solidFill>
        </p:spPr>
      </p:pic>
      <p:sp>
        <p:nvSpPr>
          <p:cNvPr id="8" name="Rectangle 7"/>
          <p:cNvSpPr/>
          <p:nvPr/>
        </p:nvSpPr>
        <p:spPr>
          <a:xfrm>
            <a:off x="239150" y="1364568"/>
            <a:ext cx="117465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Pre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Processor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:</a:t>
            </a:r>
            <a:endParaRPr lang="en-US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46600" y="3695700"/>
            <a:ext cx="28448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Pre processor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8000" y="3708400"/>
            <a:ext cx="22479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kern="0" dirty="0" smtClean="0">
                <a:latin typeface="Times New Roman" pitchFamily="18" charset="0"/>
                <a:cs typeface="Times New Roman" pitchFamily="18" charset="0"/>
              </a:rPr>
              <a:t>Source Code</a:t>
            </a:r>
          </a:p>
          <a:p>
            <a:pPr algn="ctr"/>
            <a:r>
              <a:rPr lang="en-IN" dirty="0" smtClean="0">
                <a:solidFill>
                  <a:srgbClr val="FF0000"/>
                </a:solidFill>
              </a:rPr>
              <a:t>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90000" y="3632200"/>
            <a:ext cx="28448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2800" b="1" kern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Expanded Code</a:t>
            </a:r>
            <a:endParaRPr lang="en-US" sz="2800" b="1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781300" y="3898900"/>
            <a:ext cx="17653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>
            <a:off x="7391400" y="3924300"/>
            <a:ext cx="14605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6019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4763" y="0"/>
            <a:ext cx="12187237" cy="1012874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 descr="http://www.sigmasolutions.co.in/images/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6218"/>
          <a:stretch/>
        </p:blipFill>
        <p:spPr bwMode="auto">
          <a:xfrm>
            <a:off x="0" y="0"/>
            <a:ext cx="2999488" cy="1019740"/>
          </a:xfrm>
          <a:prstGeom prst="rect">
            <a:avLst/>
          </a:prstGeom>
          <a:solidFill>
            <a:srgbClr val="002060"/>
          </a:solidFill>
        </p:spPr>
      </p:pic>
      <p:sp>
        <p:nvSpPr>
          <p:cNvPr id="7" name="Rectangle 6"/>
          <p:cNvSpPr/>
          <p:nvPr/>
        </p:nvSpPr>
        <p:spPr>
          <a:xfrm>
            <a:off x="0" y="546100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21200" y="3683000"/>
            <a:ext cx="28448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kern="0" dirty="0" smtClean="0">
                <a:latin typeface="Times New Roman" pitchFamily="18" charset="0"/>
                <a:cs typeface="Times New Roman" pitchFamily="18" charset="0"/>
              </a:rPr>
              <a:t>Assembler</a:t>
            </a:r>
            <a:endParaRPr lang="en-IN" sz="2800" b="1" kern="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0200" y="3657600"/>
            <a:ext cx="2438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kern="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800" b="1" kern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Assembly Code</a:t>
            </a:r>
          </a:p>
          <a:p>
            <a:pPr algn="ctr"/>
            <a:r>
              <a:rPr lang="en-IN" dirty="0" smtClean="0">
                <a:solidFill>
                  <a:srgbClr val="FF0000"/>
                </a:solidFill>
              </a:rPr>
              <a:t>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90000" y="3632200"/>
            <a:ext cx="28448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2800" b="1" kern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 Code</a:t>
            </a:r>
            <a:endParaRPr lang="en-US" sz="2800" b="1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2781300" y="3898900"/>
            <a:ext cx="17653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>
            <a:off x="7391400" y="3924300"/>
            <a:ext cx="14605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0" y="1498600"/>
            <a:ext cx="412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Assembler</a:t>
            </a:r>
            <a:endParaRPr lang="en-IN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019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4763" y="0"/>
            <a:ext cx="12187237" cy="1012874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 descr="http://www.sigmasolutions.co.in/images/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6218"/>
          <a:stretch/>
        </p:blipFill>
        <p:spPr bwMode="auto">
          <a:xfrm>
            <a:off x="0" y="0"/>
            <a:ext cx="2999488" cy="1019740"/>
          </a:xfrm>
          <a:prstGeom prst="rect">
            <a:avLst/>
          </a:prstGeom>
          <a:solidFill>
            <a:srgbClr val="002060"/>
          </a:solidFill>
        </p:spPr>
      </p:pic>
      <p:sp>
        <p:nvSpPr>
          <p:cNvPr id="7" name="Rectangle 6"/>
          <p:cNvSpPr/>
          <p:nvPr/>
        </p:nvSpPr>
        <p:spPr>
          <a:xfrm>
            <a:off x="0" y="546100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21200" y="3683000"/>
            <a:ext cx="28448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kern="0" dirty="0" smtClean="0">
                <a:latin typeface="Times New Roman" pitchFamily="18" charset="0"/>
                <a:cs typeface="Times New Roman" pitchFamily="18" charset="0"/>
              </a:rPr>
              <a:t>Compiler</a:t>
            </a:r>
          </a:p>
        </p:txBody>
      </p:sp>
      <p:sp>
        <p:nvSpPr>
          <p:cNvPr id="9" name="Rectangle 8"/>
          <p:cNvSpPr/>
          <p:nvPr/>
        </p:nvSpPr>
        <p:spPr>
          <a:xfrm>
            <a:off x="330200" y="3657600"/>
            <a:ext cx="2438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kern="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b="1" kern="0" dirty="0" smtClean="0">
                <a:latin typeface="Times New Roman" pitchFamily="18" charset="0"/>
                <a:cs typeface="Times New Roman" pitchFamily="18" charset="0"/>
              </a:rPr>
              <a:t>Expanded Code</a:t>
            </a:r>
            <a:endParaRPr lang="en-US" sz="2800" b="1" kern="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dirty="0" smtClean="0">
                <a:solidFill>
                  <a:srgbClr val="FF0000"/>
                </a:solidFill>
              </a:rPr>
              <a:t>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90000" y="3632200"/>
            <a:ext cx="28448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2800" b="1" kern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Assembly Code</a:t>
            </a:r>
            <a:endParaRPr lang="en-US" sz="2800" b="1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2781300" y="3898900"/>
            <a:ext cx="17653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>
            <a:off x="7391400" y="3924300"/>
            <a:ext cx="14605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0" y="1485900"/>
            <a:ext cx="412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Compiler</a:t>
            </a:r>
            <a:endParaRPr lang="en-IN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019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4763" y="0"/>
            <a:ext cx="12187237" cy="1012874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 descr="http://www.sigmasolutions.co.in/images/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6218"/>
          <a:stretch/>
        </p:blipFill>
        <p:spPr bwMode="auto">
          <a:xfrm>
            <a:off x="0" y="0"/>
            <a:ext cx="2999488" cy="1019740"/>
          </a:xfrm>
          <a:prstGeom prst="rect">
            <a:avLst/>
          </a:prstGeom>
          <a:solidFill>
            <a:srgbClr val="002060"/>
          </a:solidFill>
        </p:spPr>
      </p:pic>
      <p:sp>
        <p:nvSpPr>
          <p:cNvPr id="7" name="Rectangle 6"/>
          <p:cNvSpPr/>
          <p:nvPr/>
        </p:nvSpPr>
        <p:spPr>
          <a:xfrm>
            <a:off x="0" y="546100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35500" y="4102100"/>
            <a:ext cx="28448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kern="0" dirty="0" smtClean="0">
                <a:latin typeface="Times New Roman" pitchFamily="18" charset="0"/>
                <a:cs typeface="Times New Roman" pitchFamily="18" charset="0"/>
              </a:rPr>
              <a:t>Linker</a:t>
            </a:r>
            <a:endParaRPr lang="en-IN" sz="2800" b="1" kern="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73300" y="2171700"/>
            <a:ext cx="2438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kern="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b="1" kern="0" dirty="0" smtClean="0">
                <a:latin typeface="Times New Roman" pitchFamily="18" charset="0"/>
                <a:cs typeface="Times New Roman" pitchFamily="18" charset="0"/>
              </a:rPr>
              <a:t>Expanded Code1</a:t>
            </a:r>
            <a:endParaRPr lang="en-US" sz="2800" b="1" kern="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dirty="0" smtClean="0">
                <a:solidFill>
                  <a:srgbClr val="FF0000"/>
                </a:solidFill>
              </a:rPr>
              <a:t>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51400" y="5753100"/>
            <a:ext cx="28448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2800" b="1" kern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kern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Executable </a:t>
            </a:r>
          </a:p>
          <a:p>
            <a:pPr>
              <a:defRPr/>
            </a:pPr>
            <a:r>
              <a:rPr lang="en-US" sz="2800" b="1" kern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	Code</a:t>
            </a:r>
            <a:endParaRPr lang="en-US" sz="2800" b="1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1244600"/>
            <a:ext cx="412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Linker</a:t>
            </a:r>
            <a:endParaRPr lang="en-IN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5956300" y="5041900"/>
            <a:ext cx="459232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Curved Right Arrow 16"/>
          <p:cNvSpPr/>
          <p:nvPr/>
        </p:nvSpPr>
        <p:spPr>
          <a:xfrm>
            <a:off x="3987800" y="3035300"/>
            <a:ext cx="749300" cy="1651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10200" y="2044700"/>
            <a:ext cx="2438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kern="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b="1" kern="0" dirty="0" smtClean="0">
                <a:latin typeface="Times New Roman" pitchFamily="18" charset="0"/>
                <a:cs typeface="Times New Roman" pitchFamily="18" charset="0"/>
              </a:rPr>
              <a:t>Expanded Code 2</a:t>
            </a:r>
            <a:endParaRPr lang="en-US" sz="2800" b="1" kern="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dirty="0" smtClean="0">
                <a:solidFill>
                  <a:srgbClr val="FF0000"/>
                </a:solidFill>
              </a:rPr>
              <a:t>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496300" y="2082800"/>
            <a:ext cx="2438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kern="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b="1" kern="0" dirty="0" smtClean="0">
                <a:latin typeface="Times New Roman" pitchFamily="18" charset="0"/>
                <a:cs typeface="Times New Roman" pitchFamily="18" charset="0"/>
              </a:rPr>
              <a:t>Expanded Code 3</a:t>
            </a:r>
            <a:endParaRPr lang="en-US" sz="2800" b="1" kern="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dirty="0" smtClean="0">
                <a:solidFill>
                  <a:srgbClr val="FF0000"/>
                </a:solidFill>
              </a:rPr>
              <a:t>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1" name="Curved Left Arrow 20"/>
          <p:cNvSpPr/>
          <p:nvPr/>
        </p:nvSpPr>
        <p:spPr>
          <a:xfrm>
            <a:off x="6616700" y="2959100"/>
            <a:ext cx="850900" cy="12573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7493000" y="3009900"/>
            <a:ext cx="1790700" cy="1358900"/>
          </a:xfrm>
          <a:custGeom>
            <a:avLst/>
            <a:gdLst>
              <a:gd name="connsiteX0" fmla="*/ 1435100 w 1790700"/>
              <a:gd name="connsiteY0" fmla="*/ 0 h 1358900"/>
              <a:gd name="connsiteX1" fmla="*/ 1435100 w 1790700"/>
              <a:gd name="connsiteY1" fmla="*/ 0 h 1358900"/>
              <a:gd name="connsiteX2" fmla="*/ 1524000 w 1790700"/>
              <a:gd name="connsiteY2" fmla="*/ 127000 h 1358900"/>
              <a:gd name="connsiteX3" fmla="*/ 1562100 w 1790700"/>
              <a:gd name="connsiteY3" fmla="*/ 165100 h 1358900"/>
              <a:gd name="connsiteX4" fmla="*/ 1600200 w 1790700"/>
              <a:gd name="connsiteY4" fmla="*/ 254000 h 1358900"/>
              <a:gd name="connsiteX5" fmla="*/ 1625600 w 1790700"/>
              <a:gd name="connsiteY5" fmla="*/ 292100 h 1358900"/>
              <a:gd name="connsiteX6" fmla="*/ 1600200 w 1790700"/>
              <a:gd name="connsiteY6" fmla="*/ 609600 h 1358900"/>
              <a:gd name="connsiteX7" fmla="*/ 1574800 w 1790700"/>
              <a:gd name="connsiteY7" fmla="*/ 660400 h 1358900"/>
              <a:gd name="connsiteX8" fmla="*/ 1549400 w 1790700"/>
              <a:gd name="connsiteY8" fmla="*/ 698500 h 1358900"/>
              <a:gd name="connsiteX9" fmla="*/ 1447800 w 1790700"/>
              <a:gd name="connsiteY9" fmla="*/ 825500 h 1358900"/>
              <a:gd name="connsiteX10" fmla="*/ 1435100 w 1790700"/>
              <a:gd name="connsiteY10" fmla="*/ 863600 h 1358900"/>
              <a:gd name="connsiteX11" fmla="*/ 1384300 w 1790700"/>
              <a:gd name="connsiteY11" fmla="*/ 901700 h 1358900"/>
              <a:gd name="connsiteX12" fmla="*/ 1346200 w 1790700"/>
              <a:gd name="connsiteY12" fmla="*/ 927100 h 1358900"/>
              <a:gd name="connsiteX13" fmla="*/ 1308100 w 1790700"/>
              <a:gd name="connsiteY13" fmla="*/ 939800 h 1358900"/>
              <a:gd name="connsiteX14" fmla="*/ 1054100 w 1790700"/>
              <a:gd name="connsiteY14" fmla="*/ 952500 h 1358900"/>
              <a:gd name="connsiteX15" fmla="*/ 952500 w 1790700"/>
              <a:gd name="connsiteY15" fmla="*/ 965200 h 1358900"/>
              <a:gd name="connsiteX16" fmla="*/ 863600 w 1790700"/>
              <a:gd name="connsiteY16" fmla="*/ 977900 h 1358900"/>
              <a:gd name="connsiteX17" fmla="*/ 165100 w 1790700"/>
              <a:gd name="connsiteY17" fmla="*/ 1117600 h 1358900"/>
              <a:gd name="connsiteX18" fmla="*/ 139700 w 1790700"/>
              <a:gd name="connsiteY18" fmla="*/ 1054100 h 1358900"/>
              <a:gd name="connsiteX19" fmla="*/ 50800 w 1790700"/>
              <a:gd name="connsiteY19" fmla="*/ 1117600 h 1358900"/>
              <a:gd name="connsiteX20" fmla="*/ 38100 w 1790700"/>
              <a:gd name="connsiteY20" fmla="*/ 1181100 h 1358900"/>
              <a:gd name="connsiteX21" fmla="*/ 12700 w 1790700"/>
              <a:gd name="connsiteY21" fmla="*/ 1270000 h 1358900"/>
              <a:gd name="connsiteX22" fmla="*/ 0 w 1790700"/>
              <a:gd name="connsiteY22" fmla="*/ 1295400 h 1358900"/>
              <a:gd name="connsiteX23" fmla="*/ 0 w 1790700"/>
              <a:gd name="connsiteY23" fmla="*/ 1295400 h 1358900"/>
              <a:gd name="connsiteX24" fmla="*/ 114300 w 1790700"/>
              <a:gd name="connsiteY24" fmla="*/ 1320800 h 1358900"/>
              <a:gd name="connsiteX25" fmla="*/ 152400 w 1790700"/>
              <a:gd name="connsiteY25" fmla="*/ 1346200 h 1358900"/>
              <a:gd name="connsiteX26" fmla="*/ 190500 w 1790700"/>
              <a:gd name="connsiteY26" fmla="*/ 1358900 h 1358900"/>
              <a:gd name="connsiteX27" fmla="*/ 254000 w 1790700"/>
              <a:gd name="connsiteY27" fmla="*/ 1333500 h 1358900"/>
              <a:gd name="connsiteX28" fmla="*/ 190500 w 1790700"/>
              <a:gd name="connsiteY28" fmla="*/ 1219200 h 1358900"/>
              <a:gd name="connsiteX29" fmla="*/ 190500 w 1790700"/>
              <a:gd name="connsiteY29" fmla="*/ 1206500 h 1358900"/>
              <a:gd name="connsiteX30" fmla="*/ 190500 w 1790700"/>
              <a:gd name="connsiteY30" fmla="*/ 1206500 h 1358900"/>
              <a:gd name="connsiteX31" fmla="*/ 304800 w 1790700"/>
              <a:gd name="connsiteY31" fmla="*/ 1193800 h 1358900"/>
              <a:gd name="connsiteX32" fmla="*/ 508000 w 1790700"/>
              <a:gd name="connsiteY32" fmla="*/ 1168400 h 1358900"/>
              <a:gd name="connsiteX33" fmla="*/ 622300 w 1790700"/>
              <a:gd name="connsiteY33" fmla="*/ 1143000 h 1358900"/>
              <a:gd name="connsiteX34" fmla="*/ 698500 w 1790700"/>
              <a:gd name="connsiteY34" fmla="*/ 1117600 h 1358900"/>
              <a:gd name="connsiteX35" fmla="*/ 723900 w 1790700"/>
              <a:gd name="connsiteY35" fmla="*/ 1092200 h 1358900"/>
              <a:gd name="connsiteX36" fmla="*/ 1244600 w 1790700"/>
              <a:gd name="connsiteY36" fmla="*/ 1092200 h 1358900"/>
              <a:gd name="connsiteX37" fmla="*/ 1625600 w 1790700"/>
              <a:gd name="connsiteY37" fmla="*/ 965200 h 1358900"/>
              <a:gd name="connsiteX38" fmla="*/ 1752600 w 1790700"/>
              <a:gd name="connsiteY38" fmla="*/ 762000 h 1358900"/>
              <a:gd name="connsiteX39" fmla="*/ 1765300 w 1790700"/>
              <a:gd name="connsiteY39" fmla="*/ 723900 h 1358900"/>
              <a:gd name="connsiteX40" fmla="*/ 1778000 w 1790700"/>
              <a:gd name="connsiteY40" fmla="*/ 622300 h 1358900"/>
              <a:gd name="connsiteX41" fmla="*/ 1790700 w 1790700"/>
              <a:gd name="connsiteY41" fmla="*/ 330200 h 1358900"/>
              <a:gd name="connsiteX42" fmla="*/ 1689100 w 1790700"/>
              <a:gd name="connsiteY42" fmla="*/ 0 h 1358900"/>
              <a:gd name="connsiteX43" fmla="*/ 1435100 w 1790700"/>
              <a:gd name="connsiteY43" fmla="*/ 0 h 135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790700" h="1358900">
                <a:moveTo>
                  <a:pt x="1435100" y="0"/>
                </a:moveTo>
                <a:lnTo>
                  <a:pt x="1435100" y="0"/>
                </a:lnTo>
                <a:cubicBezTo>
                  <a:pt x="1464733" y="42333"/>
                  <a:pt x="1492494" y="86042"/>
                  <a:pt x="1524000" y="127000"/>
                </a:cubicBezTo>
                <a:cubicBezTo>
                  <a:pt x="1534951" y="141236"/>
                  <a:pt x="1551661" y="150485"/>
                  <a:pt x="1562100" y="165100"/>
                </a:cubicBezTo>
                <a:cubicBezTo>
                  <a:pt x="1606145" y="226763"/>
                  <a:pt x="1572562" y="198725"/>
                  <a:pt x="1600200" y="254000"/>
                </a:cubicBezTo>
                <a:cubicBezTo>
                  <a:pt x="1607026" y="267652"/>
                  <a:pt x="1617133" y="279400"/>
                  <a:pt x="1625600" y="292100"/>
                </a:cubicBezTo>
                <a:cubicBezTo>
                  <a:pt x="1624784" y="309230"/>
                  <a:pt x="1631992" y="524820"/>
                  <a:pt x="1600200" y="609600"/>
                </a:cubicBezTo>
                <a:cubicBezTo>
                  <a:pt x="1593553" y="627327"/>
                  <a:pt x="1584193" y="643962"/>
                  <a:pt x="1574800" y="660400"/>
                </a:cubicBezTo>
                <a:cubicBezTo>
                  <a:pt x="1567227" y="673652"/>
                  <a:pt x="1558706" y="686402"/>
                  <a:pt x="1549400" y="698500"/>
                </a:cubicBezTo>
                <a:cubicBezTo>
                  <a:pt x="1516346" y="741471"/>
                  <a:pt x="1447800" y="825500"/>
                  <a:pt x="1447800" y="825500"/>
                </a:cubicBezTo>
                <a:cubicBezTo>
                  <a:pt x="1443567" y="838200"/>
                  <a:pt x="1443670" y="853316"/>
                  <a:pt x="1435100" y="863600"/>
                </a:cubicBezTo>
                <a:cubicBezTo>
                  <a:pt x="1421549" y="879861"/>
                  <a:pt x="1401524" y="889397"/>
                  <a:pt x="1384300" y="901700"/>
                </a:cubicBezTo>
                <a:cubicBezTo>
                  <a:pt x="1371880" y="910572"/>
                  <a:pt x="1359852" y="920274"/>
                  <a:pt x="1346200" y="927100"/>
                </a:cubicBezTo>
                <a:cubicBezTo>
                  <a:pt x="1334226" y="933087"/>
                  <a:pt x="1321437" y="938640"/>
                  <a:pt x="1308100" y="939800"/>
                </a:cubicBezTo>
                <a:cubicBezTo>
                  <a:pt x="1223646" y="947144"/>
                  <a:pt x="1138767" y="948267"/>
                  <a:pt x="1054100" y="952500"/>
                </a:cubicBezTo>
                <a:cubicBezTo>
                  <a:pt x="1020233" y="956733"/>
                  <a:pt x="986166" y="959589"/>
                  <a:pt x="952500" y="965200"/>
                </a:cubicBezTo>
                <a:cubicBezTo>
                  <a:pt x="857819" y="980980"/>
                  <a:pt x="942118" y="977900"/>
                  <a:pt x="863600" y="977900"/>
                </a:cubicBezTo>
                <a:lnTo>
                  <a:pt x="165100" y="1117600"/>
                </a:lnTo>
                <a:lnTo>
                  <a:pt x="139700" y="1054100"/>
                </a:lnTo>
                <a:cubicBezTo>
                  <a:pt x="110067" y="1075267"/>
                  <a:pt x="73549" y="1089163"/>
                  <a:pt x="50800" y="1117600"/>
                </a:cubicBezTo>
                <a:cubicBezTo>
                  <a:pt x="37315" y="1134456"/>
                  <a:pt x="42783" y="1160028"/>
                  <a:pt x="38100" y="1181100"/>
                </a:cubicBezTo>
                <a:cubicBezTo>
                  <a:pt x="32079" y="1208196"/>
                  <a:pt x="23307" y="1243482"/>
                  <a:pt x="12700" y="1270000"/>
                </a:cubicBezTo>
                <a:cubicBezTo>
                  <a:pt x="9184" y="1278789"/>
                  <a:pt x="4233" y="1286933"/>
                  <a:pt x="0" y="1295400"/>
                </a:cubicBezTo>
                <a:lnTo>
                  <a:pt x="0" y="1295400"/>
                </a:lnTo>
                <a:cubicBezTo>
                  <a:pt x="38100" y="1303867"/>
                  <a:pt x="77273" y="1308458"/>
                  <a:pt x="114300" y="1320800"/>
                </a:cubicBezTo>
                <a:cubicBezTo>
                  <a:pt x="128780" y="1325627"/>
                  <a:pt x="138748" y="1339374"/>
                  <a:pt x="152400" y="1346200"/>
                </a:cubicBezTo>
                <a:cubicBezTo>
                  <a:pt x="164374" y="1352187"/>
                  <a:pt x="177800" y="1354667"/>
                  <a:pt x="190500" y="1358900"/>
                </a:cubicBezTo>
                <a:cubicBezTo>
                  <a:pt x="211667" y="1350433"/>
                  <a:pt x="247449" y="1355336"/>
                  <a:pt x="254000" y="1333500"/>
                </a:cubicBezTo>
                <a:cubicBezTo>
                  <a:pt x="293348" y="1202339"/>
                  <a:pt x="235643" y="1249295"/>
                  <a:pt x="190500" y="1219200"/>
                </a:cubicBezTo>
                <a:cubicBezTo>
                  <a:pt x="186978" y="1216852"/>
                  <a:pt x="190500" y="1210733"/>
                  <a:pt x="190500" y="1206500"/>
                </a:cubicBezTo>
                <a:lnTo>
                  <a:pt x="190500" y="1206500"/>
                </a:lnTo>
                <a:lnTo>
                  <a:pt x="304800" y="1193800"/>
                </a:lnTo>
                <a:cubicBezTo>
                  <a:pt x="594741" y="1157557"/>
                  <a:pt x="155089" y="1207612"/>
                  <a:pt x="508000" y="1168400"/>
                </a:cubicBezTo>
                <a:cubicBezTo>
                  <a:pt x="617008" y="1132064"/>
                  <a:pt x="443490" y="1187702"/>
                  <a:pt x="622300" y="1143000"/>
                </a:cubicBezTo>
                <a:cubicBezTo>
                  <a:pt x="648275" y="1136506"/>
                  <a:pt x="679568" y="1136532"/>
                  <a:pt x="698500" y="1117600"/>
                </a:cubicBezTo>
                <a:lnTo>
                  <a:pt x="723900" y="1092200"/>
                </a:lnTo>
                <a:lnTo>
                  <a:pt x="1244600" y="1092200"/>
                </a:lnTo>
                <a:lnTo>
                  <a:pt x="1625600" y="965200"/>
                </a:lnTo>
                <a:cubicBezTo>
                  <a:pt x="1669715" y="899027"/>
                  <a:pt x="1720977" y="835786"/>
                  <a:pt x="1752600" y="762000"/>
                </a:cubicBezTo>
                <a:cubicBezTo>
                  <a:pt x="1757873" y="749695"/>
                  <a:pt x="1761067" y="736600"/>
                  <a:pt x="1765300" y="723900"/>
                </a:cubicBezTo>
                <a:cubicBezTo>
                  <a:pt x="1769533" y="690033"/>
                  <a:pt x="1775803" y="656359"/>
                  <a:pt x="1778000" y="622300"/>
                </a:cubicBezTo>
                <a:cubicBezTo>
                  <a:pt x="1784275" y="525044"/>
                  <a:pt x="1790700" y="330200"/>
                  <a:pt x="1790700" y="330200"/>
                </a:cubicBezTo>
                <a:lnTo>
                  <a:pt x="1689100" y="0"/>
                </a:lnTo>
                <a:lnTo>
                  <a:pt x="143510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6019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5" grpId="0" animBg="1"/>
      <p:bldP spid="17" grpId="0" animBg="1"/>
      <p:bldP spid="18" grpId="0" animBg="1"/>
      <p:bldP spid="19" grpId="0" animBg="1"/>
      <p:bldP spid="21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4763" y="0"/>
            <a:ext cx="12187237" cy="1012874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 descr="http://www.sigmasolutions.co.in/images/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6218"/>
          <a:stretch/>
        </p:blipFill>
        <p:spPr bwMode="auto">
          <a:xfrm>
            <a:off x="0" y="0"/>
            <a:ext cx="2999488" cy="1019740"/>
          </a:xfrm>
          <a:prstGeom prst="rect">
            <a:avLst/>
          </a:prstGeom>
          <a:solidFill>
            <a:srgbClr val="002060"/>
          </a:solidFill>
        </p:spPr>
      </p:pic>
      <p:pic>
        <p:nvPicPr>
          <p:cNvPr id="4" name="Picture 3" descr="images (3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054100"/>
            <a:ext cx="11676185" cy="58039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6019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65</Words>
  <Application>Microsoft Office PowerPoint</Application>
  <PresentationFormat>Custom</PresentationFormat>
  <Paragraphs>74</Paragraphs>
  <Slides>7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  <vt:variant>
        <vt:lpstr>Custom Shows</vt:lpstr>
      </vt:variant>
      <vt:variant>
        <vt:i4>1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Custom Show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Embedded</dc:creator>
  <cp:lastModifiedBy>Windows User</cp:lastModifiedBy>
  <cp:revision>90</cp:revision>
  <dcterms:created xsi:type="dcterms:W3CDTF">2016-10-04T12:37:46Z</dcterms:created>
  <dcterms:modified xsi:type="dcterms:W3CDTF">2017-04-01T10:38:33Z</dcterms:modified>
</cp:coreProperties>
</file>