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9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ECAAE-30EB-2BF6-8B6F-80700F671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791E7F-FD35-FE45-13DF-2B34747BF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D0110-4959-05FD-79DB-557F9DEB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2A13-13AB-D3E1-080C-140A5368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BD328-2AB3-87D7-EE83-1FE40A20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10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8ADBC-455C-9F26-EDD9-3C8E2035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9349D9-BBD3-177D-3C61-69D4A3543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A37D4-A8C6-2755-FF83-BEBAC45A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42399-7332-279F-4B28-208FDEF1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FEA80-F311-66DA-98A7-B9B0803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1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3A11ED-D958-6913-83AF-4B17AB01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939970-F993-CEC4-E1AE-723689CE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1A496-A85A-D638-138D-771AFD83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A1644-AB17-B8B8-4694-FB361B9B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683CE-680E-40FE-08C6-BAF7936F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099C7-54C9-03FD-F62B-4A88099E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11B8F-28EF-8793-22A9-C1230903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001DD-87E1-0E8F-DD0F-B95616EC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A1375-5CCA-B91A-64AF-4B242E73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58B5C-0154-1BEE-DB0A-49F4964A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73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BCFCD-7791-3F71-E93B-BE015E6D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F4DA7-0B77-CB0C-6772-70076060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C07E0-F653-5BA3-3E4C-A52903B5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C5D66-33A0-5AA2-0B0A-0C07BEF4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1276F-7B70-7D69-6B1E-5B3EBE99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78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1F607-9496-B983-1EC6-A6CF099C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A115C-951D-90EB-CC2C-99A83F6B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ADC61F-A6E3-F23A-B62F-D50077E0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7A206-EFF6-D921-B325-854E2F68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57E4C-1FB4-509D-3DA9-7DBFEA29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22E57A-19B6-48FB-C8D4-84065B08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9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12232-12E0-0A3E-270F-F1422EEC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27D47-F1D1-05F7-6651-B603BA00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AB63A-79D9-700C-7DDC-D015A29FF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3CE69A-76EE-7776-0E87-0D0EA4BEC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B2139E-AD78-3162-1D14-E8C74562B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4E2371-3B8F-C2AA-DB46-DF446FBE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C674D1-84B1-0E10-D274-854B36FB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099A8D-D9B3-CC9E-61B6-F7C26F0E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4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08F3B-7696-7557-20E6-0E9CDB8D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DBD960-A272-3017-7713-1D2C1986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759C6B-C84B-7ECC-5226-154BA671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4FFC37-4C84-113F-C0E1-9251DF92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96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72D421-1011-E82F-2895-5EF7A46A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37041-6C9D-3833-9605-6945E669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E7FA0C-620B-0F5C-3753-A24BE877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BE5FD-9329-563C-8EA8-9514A0D3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F57B8-5D7D-0FCF-19D1-AD106B19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558D9-16F2-0C1E-9E28-526842B2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C23C9-810F-C898-642A-1803346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B21D8A-CDE8-7651-EE25-861739A2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B985F0-1518-4C3E-80E5-C6764D5D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6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AFDED-888E-EF8D-1561-C76F20A8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DEAE20-7289-5F8D-8777-06EEA9D46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3F1F0A-6AE3-8C3D-84E8-BED67B32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981F6B-241D-34EA-B984-BF905DC8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2DEB1-2B8C-EFDF-6ECC-98A2F8EA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9A0D4-E063-F685-619F-CEBD20EA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9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55663A-9ED2-E726-B5E8-8A3113D5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9EA62-D3DC-F2E1-C032-F9E4632F2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1F7D9-FC3F-1DFA-89B0-0B0F339D8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4BF3-FB0E-418A-A2E5-3E6567EA8C2A}" type="datetimeFigureOut">
              <a:rPr lang="es-ES" smtClean="0"/>
              <a:t>28/05/2023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E5A8A-FF94-767A-1CD5-53354ACFC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B155D-F569-0593-07AA-727BD9033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35FC-022E-4812-BE71-98AFE9AD51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0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C38F7371-6D7B-7C10-F87C-620C3F08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5CAD211A-B693-E836-DD90-D889B3BD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647" y="1330962"/>
            <a:ext cx="6403471" cy="2373359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Kaggle</a:t>
            </a:r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Heat</a:t>
            </a:r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 Flux </a:t>
            </a:r>
            <a:r>
              <a:rPr lang="es-ES" dirty="0" err="1">
                <a:solidFill>
                  <a:schemeClr val="bg1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Imputation</a:t>
            </a:r>
            <a:endParaRPr lang="es-ES" dirty="0">
              <a:solidFill>
                <a:schemeClr val="bg1"/>
              </a:solidFill>
              <a:latin typeface="Helvetica" panose="020B0604020202020204" pitchFamily="34" charset="0"/>
              <a:ea typeface="Open Sans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9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Feature</a:t>
            </a:r>
            <a:r>
              <a:rPr lang="es-ES" sz="3200" dirty="0">
                <a:solidFill>
                  <a:srgbClr val="202124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b="0" i="0" dirty="0" err="1">
                <a:solidFill>
                  <a:srgbClr val="202124"/>
                </a:solidFill>
                <a:effectLst/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ngineering</a:t>
            </a:r>
            <a:endParaRPr lang="es-ES" sz="3200" dirty="0">
              <a:latin typeface="Helvetica" panose="020B0604020202020204" pitchFamily="34" charset="0"/>
              <a:ea typeface="Open Sans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4C05C2-803E-FF17-BA84-24E53FA6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904875"/>
            <a:ext cx="76390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8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Feature</a:t>
            </a:r>
            <a:r>
              <a:rPr lang="es-ES" sz="3200" dirty="0">
                <a:solidFill>
                  <a:srgbClr val="202124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b="0" i="0" dirty="0" err="1">
                <a:solidFill>
                  <a:srgbClr val="202124"/>
                </a:solidFill>
                <a:effectLst/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ngineering</a:t>
            </a:r>
            <a:endParaRPr lang="es-ES" sz="3200" dirty="0">
              <a:latin typeface="Helvetica" panose="020B0604020202020204" pitchFamily="34" charset="0"/>
              <a:ea typeface="Open Sans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B4154CF-2750-C96E-5B55-D4D7EB00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914525"/>
            <a:ext cx="36957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83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4. Pipeline &amp; 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Grid</a:t>
            </a:r>
            <a:endParaRPr lang="es-ES" sz="3200" dirty="0">
              <a:latin typeface="Helvetica" panose="020B0604020202020204" pitchFamily="34" charset="0"/>
              <a:ea typeface="Open Sans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6043EE-E0EB-1C74-E0A1-8F4CA73D4C34}"/>
              </a:ext>
            </a:extLst>
          </p:cNvPr>
          <p:cNvSpPr txBox="1"/>
          <p:nvPr/>
        </p:nvSpPr>
        <p:spPr>
          <a:xfrm>
            <a:off x="3879507" y="2495048"/>
            <a:ext cx="4535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Modelos: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Random</a:t>
            </a:r>
            <a:r>
              <a:rPr lang="es-ES" sz="2400" dirty="0">
                <a:solidFill>
                  <a:schemeClr val="bg1"/>
                </a:solidFill>
              </a:rPr>
              <a:t>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Gradient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Boosting</a:t>
            </a:r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XGBoost</a:t>
            </a:r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3446859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5. Análisis modelos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DD065B-E2B3-B04B-8154-0F8CEAB875D8}"/>
              </a:ext>
            </a:extLst>
          </p:cNvPr>
          <p:cNvSpPr txBox="1"/>
          <p:nvPr/>
        </p:nvSpPr>
        <p:spPr>
          <a:xfrm>
            <a:off x="5070308" y="4244056"/>
            <a:ext cx="453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Mejor modelo:</a:t>
            </a:r>
          </a:p>
          <a:p>
            <a:r>
              <a:rPr lang="es-ES" sz="2400" dirty="0" err="1">
                <a:solidFill>
                  <a:schemeClr val="bg1"/>
                </a:solidFill>
              </a:rPr>
              <a:t>XGBoost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E65618-C12E-25A0-C816-B6FE63E35B16}"/>
              </a:ext>
            </a:extLst>
          </p:cNvPr>
          <p:cNvSpPr txBox="1"/>
          <p:nvPr/>
        </p:nvSpPr>
        <p:spPr>
          <a:xfrm>
            <a:off x="5162550" y="2310563"/>
            <a:ext cx="4535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Mejor modelo: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983D41B-0F56-D530-6B3B-C533C19F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847975"/>
            <a:ext cx="21717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5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5. Análisis modelos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5242DEB-8BB4-6B8A-A0BE-FCA61F7E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309688"/>
            <a:ext cx="66389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47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6. 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FD7078-0A57-9302-4C29-E59BA349E753}"/>
              </a:ext>
            </a:extLst>
          </p:cNvPr>
          <p:cNvSpPr txBox="1"/>
          <p:nvPr/>
        </p:nvSpPr>
        <p:spPr>
          <a:xfrm>
            <a:off x="4344403" y="2700133"/>
            <a:ext cx="4535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Importancia </a:t>
            </a:r>
            <a:r>
              <a:rPr lang="es-ES" sz="2400" dirty="0" err="1">
                <a:solidFill>
                  <a:schemeClr val="bg1"/>
                </a:solidFill>
              </a:rPr>
              <a:t>Feature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Engineering</a:t>
            </a:r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Red Neuronal tiende a </a:t>
            </a:r>
            <a:r>
              <a:rPr lang="es-ES" sz="2400" dirty="0" err="1">
                <a:solidFill>
                  <a:schemeClr val="bg1"/>
                </a:solidFill>
              </a:rPr>
              <a:t>Overfitting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04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8248" y="176099"/>
            <a:ext cx="2982684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5993C2-73D8-34A6-A85E-13178F2BC7B5}"/>
              </a:ext>
            </a:extLst>
          </p:cNvPr>
          <p:cNvSpPr txBox="1"/>
          <p:nvPr/>
        </p:nvSpPr>
        <p:spPr>
          <a:xfrm>
            <a:off x="4048626" y="1858879"/>
            <a:ext cx="4535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400" dirty="0" err="1">
                <a:solidFill>
                  <a:schemeClr val="bg1"/>
                </a:solidFill>
              </a:rPr>
              <a:t>Dataframe</a:t>
            </a:r>
            <a:r>
              <a:rPr lang="es-ES" sz="2400" dirty="0">
                <a:solidFill>
                  <a:schemeClr val="bg1"/>
                </a:solidFill>
              </a:rPr>
              <a:t> Inicial</a:t>
            </a: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bg1"/>
                </a:solidFill>
              </a:rPr>
              <a:t>EDA</a:t>
            </a:r>
          </a:p>
          <a:p>
            <a:pPr marL="342900" indent="-342900">
              <a:buAutoNum type="arabicPeriod"/>
            </a:pPr>
            <a:r>
              <a:rPr lang="es-ES" sz="2400" dirty="0" err="1">
                <a:solidFill>
                  <a:schemeClr val="bg1"/>
                </a:solidFill>
              </a:rPr>
              <a:t>Feature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Engineering</a:t>
            </a:r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bg1"/>
                </a:solidFill>
              </a:rPr>
              <a:t>Pipeline &amp; </a:t>
            </a:r>
            <a:r>
              <a:rPr lang="es-ES" sz="2400" dirty="0" err="1">
                <a:solidFill>
                  <a:schemeClr val="bg1"/>
                </a:solidFill>
              </a:rPr>
              <a:t>Grid</a:t>
            </a:r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bg1"/>
                </a:solidFill>
              </a:rPr>
              <a:t>Análisis Modelos</a:t>
            </a: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bg1"/>
                </a:solidFill>
              </a:rPr>
              <a:t>Conclusiones</a:t>
            </a:r>
          </a:p>
        </p:txBody>
      </p:sp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044ECDAB-BC04-8D7E-5DFB-EBC42463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1DD0EE2C-6C24-9640-F342-4A454B767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49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1. DATAFRAME INICIAL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FAC814-A2AE-AE11-2A67-C8DF7EEF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0" y="2308559"/>
            <a:ext cx="91725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39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2. 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A361F5-E900-CBAC-FC6C-7F18C2E4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966913"/>
            <a:ext cx="3733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62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2. EDA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577FC26-11D2-DE66-0118-487AEA6F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898034"/>
            <a:ext cx="5524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1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2. EDA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D5863F4-C95F-AF94-DE31-44CBCF46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181225"/>
            <a:ext cx="29622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8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Feature</a:t>
            </a:r>
            <a:r>
              <a:rPr lang="es-ES" sz="3200" dirty="0">
                <a:solidFill>
                  <a:srgbClr val="202124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b="0" i="0" dirty="0" err="1">
                <a:solidFill>
                  <a:srgbClr val="202124"/>
                </a:solidFill>
                <a:effectLst/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ngineering</a:t>
            </a:r>
            <a:endParaRPr lang="es-ES" sz="3200" dirty="0">
              <a:latin typeface="Helvetica" panose="020B0604020202020204" pitchFamily="34" charset="0"/>
              <a:ea typeface="Open Sans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0DE3AFF-18F5-732C-875D-B4929242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938213"/>
            <a:ext cx="75914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9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Feature</a:t>
            </a:r>
            <a:r>
              <a:rPr lang="es-ES" sz="3200" dirty="0">
                <a:solidFill>
                  <a:srgbClr val="202124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b="0" i="0" dirty="0" err="1">
                <a:solidFill>
                  <a:srgbClr val="202124"/>
                </a:solidFill>
                <a:effectLst/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ngineering</a:t>
            </a:r>
            <a:endParaRPr lang="es-ES" sz="3200" dirty="0">
              <a:latin typeface="Helvetica" panose="020B0604020202020204" pitchFamily="34" charset="0"/>
              <a:ea typeface="Open Sans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637A62-24E6-32D4-1ED1-AA1472A2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928688"/>
            <a:ext cx="76295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7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F3536EF3-E450-490B-3B21-E01D5817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12" y="2981325"/>
            <a:ext cx="3533010" cy="38766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Download HD Png Circuit - Diagram Transparent PNG Image - NicePNG.com">
            <a:extLst>
              <a:ext uri="{FF2B5EF4-FFF2-40B4-BE49-F238E27FC236}">
                <a16:creationId xmlns:a16="http://schemas.microsoft.com/office/drawing/2014/main" id="{7A472D71-2279-19FB-1031-89A2E8B5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5BFF5-A743-7AE7-16B7-3CB631583CD9}"/>
              </a:ext>
            </a:extLst>
          </p:cNvPr>
          <p:cNvSpPr/>
          <p:nvPr/>
        </p:nvSpPr>
        <p:spPr>
          <a:xfrm>
            <a:off x="6147460" y="326571"/>
            <a:ext cx="6044540" cy="4690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84BB8-442F-F29F-54C6-DAC9A8FD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58" y="224182"/>
            <a:ext cx="5922897" cy="6738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Feature</a:t>
            </a:r>
            <a:r>
              <a:rPr lang="es-ES" sz="3200" dirty="0">
                <a:solidFill>
                  <a:srgbClr val="202124"/>
                </a:solidFill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3200" b="0" i="0" dirty="0" err="1">
                <a:solidFill>
                  <a:srgbClr val="202124"/>
                </a:solidFill>
                <a:effectLst/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s-ES" sz="3200" dirty="0" err="1">
                <a:latin typeface="Helvetica" panose="020B0604020202020204" pitchFamily="34" charset="0"/>
                <a:ea typeface="Open Sans" panose="020B0604020202020204" pitchFamily="34" charset="0"/>
                <a:cs typeface="Helvetica" panose="020B0604020202020204" pitchFamily="34" charset="0"/>
              </a:rPr>
              <a:t>ngineering</a:t>
            </a:r>
            <a:endParaRPr lang="es-ES" sz="3200" dirty="0">
              <a:latin typeface="Helvetica" panose="020B0604020202020204" pitchFamily="34" charset="0"/>
              <a:ea typeface="Open Sans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7B53EE0-9F67-F6A9-0479-064E75DD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795646"/>
            <a:ext cx="82200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466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89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Tema de Office</vt:lpstr>
      <vt:lpstr>Kaggle: Heat Flux Imputation</vt:lpstr>
      <vt:lpstr>Índice</vt:lpstr>
      <vt:lpstr>1. DATAFRAME INICIAL</vt:lpstr>
      <vt:lpstr>2. EDA</vt:lpstr>
      <vt:lpstr>2. EDA</vt:lpstr>
      <vt:lpstr>2. EDA</vt:lpstr>
      <vt:lpstr>3. Feature Engineering</vt:lpstr>
      <vt:lpstr>3. Feature Engineering</vt:lpstr>
      <vt:lpstr>3. Feature Engineering</vt:lpstr>
      <vt:lpstr>3. Feature Engineering</vt:lpstr>
      <vt:lpstr>3. Feature Engineering</vt:lpstr>
      <vt:lpstr>4. Pipeline &amp; Grid</vt:lpstr>
      <vt:lpstr>5. Análisis modelos</vt:lpstr>
      <vt:lpstr>5. Análisis modelos</vt:lpstr>
      <vt:lpstr>6.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Kaggle: Heat Flux Imputation</dc:title>
  <dc:creator>Guillermo Ajenjo</dc:creator>
  <cp:lastModifiedBy>Guillermo Ajenjo</cp:lastModifiedBy>
  <cp:revision>1</cp:revision>
  <dcterms:created xsi:type="dcterms:W3CDTF">2023-05-29T05:25:00Z</dcterms:created>
  <dcterms:modified xsi:type="dcterms:W3CDTF">2023-05-29T06:11:30Z</dcterms:modified>
</cp:coreProperties>
</file>