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4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9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754a04fa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754a04fa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754a04fa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754a04fa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754a04fa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754a04fa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754a04fa1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754a04fa1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754a04fa1_1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754a04fa1_1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754a04fa1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754a04fa1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8748940-37D6-8A14-97F2-305FC20B9946}"/>
              </a:ext>
            </a:extLst>
          </p:cNvPr>
          <p:cNvSpPr/>
          <p:nvPr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rgbClr val="8142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480150" y="2909575"/>
            <a:ext cx="81837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500" dirty="0">
                <a:solidFill>
                  <a:schemeClr val="lt1"/>
                </a:solidFill>
              </a:rPr>
              <a:t>가지마켓 </a:t>
            </a:r>
            <a:r>
              <a:rPr lang="en-US" altLang="ko-KR" sz="5500" dirty="0">
                <a:solidFill>
                  <a:schemeClr val="lt1"/>
                </a:solidFill>
              </a:rPr>
              <a:t>- </a:t>
            </a:r>
            <a:r>
              <a:rPr lang="ko-KR" altLang="en-US" sz="5500" dirty="0">
                <a:solidFill>
                  <a:schemeClr val="lt1"/>
                </a:solidFill>
              </a:rPr>
              <a:t>와이어프레임</a:t>
            </a: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lt1"/>
                </a:solidFill>
              </a:rPr>
              <a:t>팀명 : 가지가지 (지금 가지러 가지 ~)</a:t>
            </a:r>
            <a:endParaRPr sz="18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59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lt1"/>
                </a:solidFill>
              </a:rPr>
              <a:t>팀원 : 임경식, 김은지, 나지은, 박성호, 심유경, 이안형 </a:t>
            </a:r>
            <a:endParaRPr sz="1800" dirty="0">
              <a:solidFill>
                <a:schemeClr val="lt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3099" y="519450"/>
            <a:ext cx="1677800" cy="16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8;p13">
            <a:extLst>
              <a:ext uri="{FF2B5EF4-FFF2-40B4-BE49-F238E27FC236}">
                <a16:creationId xmlns:a16="http://schemas.microsoft.com/office/drawing/2014/main" id="{AE685533-DB7B-3D4D-E1D6-4E2ED9E71E52}"/>
              </a:ext>
            </a:extLst>
          </p:cNvPr>
          <p:cNvSpPr txBox="1">
            <a:spLocks/>
          </p:cNvSpPr>
          <p:nvPr/>
        </p:nvSpPr>
        <p:spPr>
          <a:xfrm>
            <a:off x="632550" y="3061975"/>
            <a:ext cx="8183700" cy="203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endParaRPr lang="ko-KR" altLang="en-US" sz="1800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14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sz="1500" b="1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latin typeface="Source Sans Pro"/>
                <a:ea typeface="Source Sans Pro"/>
                <a:cs typeface="Source Sans Pro"/>
                <a:sym typeface="Source Sans Pro"/>
              </a:rPr>
              <a:t>스토리보드(와이어프레임) : 로그인</a:t>
            </a:r>
            <a:endParaRPr sz="13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00" y="936375"/>
            <a:ext cx="8839204" cy="3854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Google Shape;68;p15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sz="1500" b="1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latin typeface="Source Sans Pro"/>
                <a:ea typeface="Source Sans Pro"/>
                <a:cs typeface="Source Sans Pro"/>
                <a:sym typeface="Source Sans Pro"/>
              </a:rPr>
              <a:t>스토리보드(와이어프레임) : 메인 화면, 네비게이션</a:t>
            </a:r>
            <a:endParaRPr sz="13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91125"/>
            <a:ext cx="8839204" cy="394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16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sz="1500" b="1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latin typeface="Source Sans Pro"/>
                <a:ea typeface="Source Sans Pro"/>
                <a:cs typeface="Source Sans Pro"/>
                <a:sym typeface="Source Sans Pro"/>
              </a:rPr>
              <a:t>스토리보드(와이어프레임) : 상품 목록</a:t>
            </a:r>
            <a:endParaRPr sz="13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5613" y="946600"/>
            <a:ext cx="5963382" cy="404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" name="Google Shape;86;p17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sz="1500" b="1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latin typeface="Source Sans Pro"/>
                <a:ea typeface="Source Sans Pro"/>
                <a:cs typeface="Source Sans Pro"/>
                <a:sym typeface="Source Sans Pro"/>
              </a:rPr>
              <a:t>스토리보드(와이어프레임) : 상품 등록</a:t>
            </a:r>
            <a:endParaRPr sz="13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4">
            <a:alphaModFix/>
          </a:blip>
          <a:srcRect l="-840" r="839"/>
          <a:stretch/>
        </p:blipFill>
        <p:spPr>
          <a:xfrm>
            <a:off x="354513" y="936375"/>
            <a:ext cx="8434970" cy="4044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" name="Google Shape;95;p18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sz="1500" b="1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latin typeface="Source Sans Pro"/>
                <a:ea typeface="Source Sans Pro"/>
                <a:cs typeface="Source Sans Pro"/>
                <a:sym typeface="Source Sans Pro"/>
              </a:rPr>
              <a:t>스토리보드(와이어프레임) : 메인 - 채팅</a:t>
            </a:r>
            <a:endParaRPr sz="13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46600"/>
            <a:ext cx="8839204" cy="3949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19"/>
          <p:cNvCxnSpPr/>
          <p:nvPr/>
        </p:nvCxnSpPr>
        <p:spPr>
          <a:xfrm>
            <a:off x="644900" y="778600"/>
            <a:ext cx="7864800" cy="156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80" y="282125"/>
            <a:ext cx="367189" cy="3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1186225" y="274325"/>
            <a:ext cx="981600" cy="41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8142D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가지마켓</a:t>
            </a:r>
            <a:endParaRPr sz="1500" b="1">
              <a:solidFill>
                <a:srgbClr val="8142D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089500" y="289625"/>
            <a:ext cx="4420200" cy="38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>
                <a:latin typeface="Source Sans Pro"/>
                <a:ea typeface="Source Sans Pro"/>
                <a:cs typeface="Source Sans Pro"/>
                <a:sym typeface="Source Sans Pro"/>
              </a:rPr>
              <a:t>스토리보드(와이어프레임) : 마이페이지</a:t>
            </a:r>
            <a:endParaRPr sz="1300" b="1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3725" y="933900"/>
            <a:ext cx="5299512" cy="404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화면 슬라이드 쇼(16:9)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Arial</vt:lpstr>
      <vt:lpstr>Source Sans Pro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심유경</cp:lastModifiedBy>
  <cp:revision>3</cp:revision>
  <dcterms:modified xsi:type="dcterms:W3CDTF">2025-01-21T05:45:27Z</dcterms:modified>
</cp:coreProperties>
</file>