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4" r:id="rId17"/>
    <p:sldId id="272" r:id="rId18"/>
    <p:sldId id="275" r:id="rId19"/>
    <p:sldId id="276"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286F2A-BE79-402E-8413-A2DCEC501AE0}" type="datetimeFigureOut">
              <a:rPr lang="en-IN" smtClean="0"/>
              <a:pPr/>
              <a:t>21-10-2018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6D68-CC51-4948-AEF5-C6C08008E68E}" type="slidenum">
              <a:rPr lang="en-IN" smtClean="0"/>
              <a:pPr/>
              <a:t>‹#›</a:t>
            </a:fld>
            <a:endParaRPr lang="en-IN"/>
          </a:p>
        </p:txBody>
      </p:sp>
    </p:spTree>
    <p:extLst>
      <p:ext uri="{BB962C8B-B14F-4D97-AF65-F5344CB8AC3E}">
        <p14:creationId xmlns:p14="http://schemas.microsoft.com/office/powerpoint/2010/main" xmlns="" val="1521552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BFDE729-C631-4003-B7B5-CFB0B735FABF}" type="datetime1">
              <a:rPr lang="en-IN" smtClean="0"/>
              <a:pPr/>
              <a:t>21-10-2018</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A5F7D5C-3E00-4C7E-B710-19657A7DBCD3}"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24DC16-35DB-48C6-94B2-11ED291067E2}" type="datetime1">
              <a:rPr lang="en-IN" smtClean="0"/>
              <a:pPr/>
              <a:t>21-10-2018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A5F7D5C-3E00-4C7E-B710-19657A7DBCD3}"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0A5F7D5C-3E00-4C7E-B710-19657A7DBCD3}"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CF5745-EBFD-4CD1-ACA9-780A656405F6}" type="datetime1">
              <a:rPr lang="en-IN" smtClean="0"/>
              <a:pPr/>
              <a:t>21-10-2018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79B96E-9AAF-462C-932E-2985559A19CB}" type="datetime1">
              <a:rPr lang="en-IN" smtClean="0"/>
              <a:pPr/>
              <a:t>21-10-2018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0A5F7D5C-3E00-4C7E-B710-19657A7DBCD3}"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2F74492E-A8C5-416F-A396-9B78E9401D76}" type="datetime1">
              <a:rPr lang="en-IN" smtClean="0"/>
              <a:pPr/>
              <a:t>21-10-2018</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A5F7D5C-3E00-4C7E-B710-19657A7DBCD3}"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6B9482F-F5D3-4224-B32C-126F95D6258F}" type="datetime1">
              <a:rPr lang="en-IN" smtClean="0"/>
              <a:pPr/>
              <a:t>21-10-2018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A5F7D5C-3E00-4C7E-B710-19657A7DBCD3}"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3EF3EB0-D4CD-4D13-A93A-DAEE7C79E594}" type="datetime1">
              <a:rPr lang="en-IN" smtClean="0"/>
              <a:pPr/>
              <a:t>21-10-2018</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A5F7D5C-3E00-4C7E-B710-19657A7DBCD3}"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08E1C7-F7CF-453E-9115-E421EE30440A}" type="datetime1">
              <a:rPr lang="en-IN" smtClean="0"/>
              <a:pPr/>
              <a:t>21-10-2018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0A5F7D5C-3E00-4C7E-B710-19657A7DBCD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5402395-8AD0-4C7F-B46D-7B8CF5C606E7}" type="datetime1">
              <a:rPr lang="en-IN" smtClean="0"/>
              <a:pPr/>
              <a:t>21-10-2018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A5F7D5C-3E00-4C7E-B710-19657A7DBCD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A5F7D5C-3E00-4C7E-B710-19657A7DBCD3}"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905DAA54-79C2-4546-9EF0-E810C36C9AE8}" type="datetime1">
              <a:rPr lang="en-IN" smtClean="0"/>
              <a:pPr/>
              <a:t>21-10-2018</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0A5F7D5C-3E00-4C7E-B710-19657A7DBCD3}"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F1BEAF14-0890-4799-B060-05AE20D4EA3B}" type="datetime1">
              <a:rPr lang="en-IN" smtClean="0"/>
              <a:pPr/>
              <a:t>21-10-2018</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D245388-CD36-42E6-A875-6877E9445544}" type="datetime1">
              <a:rPr lang="en-IN" smtClean="0"/>
              <a:pPr/>
              <a:t>21-10-2018</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A5F7D5C-3E00-4C7E-B710-19657A7DBCD3}"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lowhari.docx"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IN" dirty="0" smtClean="0">
                <a:solidFill>
                  <a:schemeClr val="tx1">
                    <a:lumMod val="95000"/>
                    <a:lumOff val="5000"/>
                  </a:schemeClr>
                </a:solidFill>
                <a:latin typeface="Verdana" pitchFamily="34" charset="0"/>
                <a:ea typeface="Verdana" pitchFamily="34" charset="0"/>
                <a:cs typeface="Verdana" pitchFamily="34" charset="0"/>
              </a:rPr>
              <a:t/>
            </a:r>
            <a:br>
              <a:rPr lang="en-IN" dirty="0" smtClean="0">
                <a:solidFill>
                  <a:schemeClr val="tx1">
                    <a:lumMod val="95000"/>
                    <a:lumOff val="5000"/>
                  </a:schemeClr>
                </a:solidFill>
                <a:latin typeface="Verdana" pitchFamily="34" charset="0"/>
                <a:ea typeface="Verdana" pitchFamily="34" charset="0"/>
                <a:cs typeface="Verdana" pitchFamily="34" charset="0"/>
              </a:rPr>
            </a:br>
            <a:r>
              <a:rPr lang="en-IN" dirty="0" smtClean="0">
                <a:solidFill>
                  <a:schemeClr val="accent1">
                    <a:lumMod val="50000"/>
                  </a:schemeClr>
                </a:solidFill>
                <a:latin typeface="Verdana" pitchFamily="34" charset="0"/>
                <a:ea typeface="Verdana" pitchFamily="34" charset="0"/>
                <a:cs typeface="Verdana" pitchFamily="34" charset="0"/>
              </a:rPr>
              <a:t>MINIPROJECT on CD MANAGEMENT</a:t>
            </a:r>
            <a:endParaRPr lang="en-IN" dirty="0">
              <a:solidFill>
                <a:schemeClr val="accent1">
                  <a:lumMod val="50000"/>
                </a:schemeClr>
              </a:solidFill>
              <a:latin typeface="Verdana" pitchFamily="34" charset="0"/>
              <a:ea typeface="Verdana" pitchFamily="34" charset="0"/>
              <a:cs typeface="Verdana" pitchFamily="34" charset="0"/>
            </a:endParaRPr>
          </a:p>
        </p:txBody>
      </p:sp>
      <p:sp>
        <p:nvSpPr>
          <p:cNvPr id="13" name="Subtitle 12"/>
          <p:cNvSpPr>
            <a:spLocks noGrp="1"/>
          </p:cNvSpPr>
          <p:nvPr>
            <p:ph sz="quarter" idx="1"/>
          </p:nvPr>
        </p:nvSpPr>
        <p:spPr/>
        <p:txBody>
          <a:bodyPr>
            <a:normAutofit/>
          </a:bodyPr>
          <a:lstStyle/>
          <a:p>
            <a:pPr marL="0" indent="0">
              <a:buNone/>
            </a:pPr>
            <a:endParaRPr lang="en-IN" dirty="0" smtClean="0">
              <a:solidFill>
                <a:schemeClr val="tx1">
                  <a:lumMod val="95000"/>
                  <a:lumOff val="5000"/>
                </a:schemeClr>
              </a:solidFill>
            </a:endParaRPr>
          </a:p>
          <a:p>
            <a:pPr marL="274320" lvl="1" indent="0">
              <a:buNone/>
            </a:pPr>
            <a:endParaRPr lang="en-IN" dirty="0" smtClean="0">
              <a:solidFill>
                <a:schemeClr val="tx1">
                  <a:lumMod val="95000"/>
                  <a:lumOff val="5000"/>
                </a:schemeClr>
              </a:solidFill>
            </a:endParaRPr>
          </a:p>
          <a:p>
            <a:pPr marL="274320" lvl="1" indent="0">
              <a:buNone/>
            </a:pPr>
            <a:endParaRPr lang="en-IN" dirty="0">
              <a:solidFill>
                <a:schemeClr val="tx1">
                  <a:lumMod val="95000"/>
                  <a:lumOff val="5000"/>
                </a:schemeClr>
              </a:solidFill>
            </a:endParaRPr>
          </a:p>
          <a:p>
            <a:pPr marL="274320" lvl="1" indent="0">
              <a:buNone/>
            </a:pPr>
            <a:endParaRPr lang="en-IN" dirty="0" smtClean="0">
              <a:solidFill>
                <a:schemeClr val="tx1">
                  <a:lumMod val="95000"/>
                  <a:lumOff val="5000"/>
                </a:schemeClr>
              </a:solidFill>
            </a:endParaRPr>
          </a:p>
          <a:p>
            <a:pPr marL="274320" lvl="1" indent="0">
              <a:buNone/>
            </a:pPr>
            <a:r>
              <a:rPr lang="en-IN" dirty="0">
                <a:solidFill>
                  <a:schemeClr val="tx1">
                    <a:lumMod val="95000"/>
                    <a:lumOff val="5000"/>
                  </a:schemeClr>
                </a:solidFill>
              </a:rPr>
              <a:t>	</a:t>
            </a:r>
            <a:r>
              <a:rPr lang="en-IN" dirty="0" smtClean="0">
                <a:solidFill>
                  <a:schemeClr val="tx1">
                    <a:lumMod val="95000"/>
                    <a:lumOff val="5000"/>
                  </a:schemeClr>
                </a:solidFill>
              </a:rPr>
              <a:t>		</a:t>
            </a:r>
            <a:r>
              <a:rPr lang="en-IN" dirty="0" smtClean="0">
                <a:solidFill>
                  <a:schemeClr val="accent1">
                    <a:lumMod val="50000"/>
                  </a:schemeClr>
                </a:solidFill>
                <a:latin typeface="Verdana" pitchFamily="34" charset="0"/>
                <a:ea typeface="Verdana" pitchFamily="34" charset="0"/>
                <a:cs typeface="Verdana" pitchFamily="34" charset="0"/>
              </a:rPr>
              <a:t>Presented by:</a:t>
            </a:r>
            <a:r>
              <a:rPr lang="en-IN" dirty="0">
                <a:solidFill>
                  <a:schemeClr val="tx1">
                    <a:lumMod val="95000"/>
                    <a:lumOff val="5000"/>
                  </a:schemeClr>
                </a:solidFill>
              </a:rPr>
              <a:t>	</a:t>
            </a:r>
            <a:r>
              <a:rPr lang="en-IN" dirty="0" smtClean="0">
                <a:solidFill>
                  <a:schemeClr val="tx1">
                    <a:lumMod val="95000"/>
                    <a:lumOff val="5000"/>
                  </a:schemeClr>
                </a:solidFill>
              </a:rPr>
              <a:t>							</a:t>
            </a:r>
            <a:r>
              <a:rPr lang="en-IN" dirty="0" smtClean="0">
                <a:solidFill>
                  <a:schemeClr val="tx1">
                    <a:lumMod val="95000"/>
                    <a:lumOff val="5000"/>
                  </a:schemeClr>
                </a:solidFill>
                <a:latin typeface="Verdana" pitchFamily="34" charset="0"/>
                <a:ea typeface="Verdana" pitchFamily="34" charset="0"/>
                <a:cs typeface="Verdana" pitchFamily="34" charset="0"/>
              </a:rPr>
              <a:t>E Vikram	    17121a1219</a:t>
            </a:r>
          </a:p>
          <a:p>
            <a:pPr marL="274320" lvl="1" indent="0">
              <a:buNone/>
            </a:pPr>
            <a:r>
              <a:rPr lang="en-IN" dirty="0" smtClean="0">
                <a:solidFill>
                  <a:schemeClr val="tx1">
                    <a:lumMod val="95000"/>
                    <a:lumOff val="5000"/>
                  </a:schemeClr>
                </a:solidFill>
                <a:latin typeface="Verdana" pitchFamily="34" charset="0"/>
                <a:ea typeface="Verdana" pitchFamily="34" charset="0"/>
                <a:cs typeface="Verdana" pitchFamily="34" charset="0"/>
              </a:rPr>
              <a:t>				E Adil 		    17121a1220 </a:t>
            </a:r>
          </a:p>
          <a:p>
            <a:pPr marL="274320" lvl="1" indent="0">
              <a:buNone/>
            </a:pPr>
            <a:r>
              <a:rPr lang="en-IN" dirty="0">
                <a:solidFill>
                  <a:schemeClr val="tx1">
                    <a:lumMod val="95000"/>
                    <a:lumOff val="5000"/>
                  </a:schemeClr>
                </a:solidFill>
                <a:latin typeface="Verdana" pitchFamily="34" charset="0"/>
                <a:ea typeface="Verdana" pitchFamily="34" charset="0"/>
                <a:cs typeface="Verdana" pitchFamily="34" charset="0"/>
              </a:rPr>
              <a:t>	</a:t>
            </a:r>
            <a:r>
              <a:rPr lang="en-IN" dirty="0" smtClean="0">
                <a:solidFill>
                  <a:schemeClr val="tx1">
                    <a:lumMod val="95000"/>
                    <a:lumOff val="5000"/>
                  </a:schemeClr>
                </a:solidFill>
                <a:latin typeface="Verdana" pitchFamily="34" charset="0"/>
                <a:ea typeface="Verdana" pitchFamily="34" charset="0"/>
                <a:cs typeface="Verdana" pitchFamily="34" charset="0"/>
              </a:rPr>
              <a:t>			E karthik	    17121a1221</a:t>
            </a:r>
          </a:p>
          <a:p>
            <a:pPr marL="274320" lvl="1" indent="0">
              <a:buNone/>
            </a:pPr>
            <a:r>
              <a:rPr lang="en-IN" dirty="0">
                <a:solidFill>
                  <a:schemeClr val="tx1">
                    <a:lumMod val="95000"/>
                    <a:lumOff val="5000"/>
                  </a:schemeClr>
                </a:solidFill>
                <a:latin typeface="Verdana" pitchFamily="34" charset="0"/>
                <a:ea typeface="Verdana" pitchFamily="34" charset="0"/>
                <a:cs typeface="Verdana" pitchFamily="34" charset="0"/>
              </a:rPr>
              <a:t>	</a:t>
            </a:r>
            <a:r>
              <a:rPr lang="en-IN" dirty="0" smtClean="0">
                <a:solidFill>
                  <a:schemeClr val="tx1">
                    <a:lumMod val="95000"/>
                    <a:lumOff val="5000"/>
                  </a:schemeClr>
                </a:solidFill>
                <a:latin typeface="Verdana" pitchFamily="34" charset="0"/>
                <a:ea typeface="Verdana" pitchFamily="34" charset="0"/>
                <a:cs typeface="Verdana" pitchFamily="34" charset="0"/>
              </a:rPr>
              <a:t>			G Haritha	    17121a1228</a:t>
            </a:r>
          </a:p>
          <a:p>
            <a:pPr marL="274320" lvl="1" indent="0">
              <a:buNone/>
            </a:pPr>
            <a:r>
              <a:rPr lang="en-IN" dirty="0">
                <a:solidFill>
                  <a:schemeClr val="tx1">
                    <a:lumMod val="95000"/>
                    <a:lumOff val="5000"/>
                  </a:schemeClr>
                </a:solidFill>
                <a:latin typeface="Verdana" pitchFamily="34" charset="0"/>
                <a:ea typeface="Verdana" pitchFamily="34" charset="0"/>
                <a:cs typeface="Verdana" pitchFamily="34" charset="0"/>
              </a:rPr>
              <a:t>	</a:t>
            </a:r>
            <a:r>
              <a:rPr lang="en-IN" dirty="0" smtClean="0">
                <a:solidFill>
                  <a:schemeClr val="tx1">
                    <a:lumMod val="95000"/>
                    <a:lumOff val="5000"/>
                  </a:schemeClr>
                </a:solidFill>
                <a:latin typeface="Verdana" pitchFamily="34" charset="0"/>
                <a:ea typeface="Verdana" pitchFamily="34" charset="0"/>
                <a:cs typeface="Verdana" pitchFamily="34" charset="0"/>
              </a:rPr>
              <a:t>			G Sreekanth	    17121a1229</a:t>
            </a:r>
          </a:p>
          <a:p>
            <a:pPr marL="274320" lvl="1" indent="0">
              <a:buNone/>
            </a:pPr>
            <a:r>
              <a:rPr lang="en-IN" dirty="0">
                <a:solidFill>
                  <a:schemeClr val="tx1">
                    <a:lumMod val="95000"/>
                    <a:lumOff val="5000"/>
                  </a:schemeClr>
                </a:solidFill>
                <a:latin typeface="Verdana" pitchFamily="34" charset="0"/>
                <a:ea typeface="Verdana" pitchFamily="34" charset="0"/>
                <a:cs typeface="Verdana" pitchFamily="34" charset="0"/>
              </a:rPr>
              <a:t>	</a:t>
            </a:r>
            <a:r>
              <a:rPr lang="en-IN" dirty="0" smtClean="0">
                <a:solidFill>
                  <a:schemeClr val="tx1">
                    <a:lumMod val="95000"/>
                    <a:lumOff val="5000"/>
                  </a:schemeClr>
                </a:solidFill>
                <a:latin typeface="Verdana" pitchFamily="34" charset="0"/>
                <a:ea typeface="Verdana" pitchFamily="34" charset="0"/>
                <a:cs typeface="Verdana" pitchFamily="34" charset="0"/>
              </a:rPr>
              <a:t>			G Chndrakanth 17121a1230</a:t>
            </a:r>
            <a:endParaRPr lang="en-IN" dirty="0">
              <a:solidFill>
                <a:schemeClr val="tx1">
                  <a:lumMod val="95000"/>
                  <a:lumOff val="5000"/>
                </a:schemeClr>
              </a:solidFill>
              <a:latin typeface="Verdana" pitchFamily="34" charset="0"/>
              <a:ea typeface="Verdana" pitchFamily="34" charset="0"/>
              <a:cs typeface="Verdana"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95736" y="1772816"/>
            <a:ext cx="4968552" cy="1304925"/>
          </a:xfrm>
          <a:prstGeom prst="rect">
            <a:avLst/>
          </a:prstGeom>
        </p:spPr>
      </p:pic>
      <p:sp>
        <p:nvSpPr>
          <p:cNvPr id="2" name="Footer Placeholder 1"/>
          <p:cNvSpPr>
            <a:spLocks noGrp="1"/>
          </p:cNvSpPr>
          <p:nvPr>
            <p:ph type="ftr" sz="quarter" idx="11"/>
          </p:nvPr>
        </p:nvSpPr>
        <p:spPr>
          <a:xfrm>
            <a:off x="4499992" y="6410848"/>
            <a:ext cx="4464496" cy="365760"/>
          </a:xfrm>
        </p:spPr>
        <p:txBody>
          <a:bodyPr/>
          <a:lstStyle/>
          <a:p>
            <a:r>
              <a:rPr lang="en-IN" dirty="0" smtClean="0">
                <a:latin typeface="Verdana" pitchFamily="34" charset="0"/>
                <a:ea typeface="Verdana" pitchFamily="34" charset="0"/>
                <a:cs typeface="Verdana" pitchFamily="34" charset="0"/>
              </a:rPr>
              <a:t>        Department     of     Information  Technology </a:t>
            </a:r>
            <a:endParaRPr lang="en-IN"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0A5F7D5C-3E00-4C7E-B710-19657A7DBCD3}" type="slidenum">
              <a:rPr lang="en-IN" smtClean="0"/>
              <a:pPr/>
              <a:t>1</a:t>
            </a:fld>
            <a:endParaRPr lang="en-IN" dirty="0"/>
          </a:p>
        </p:txBody>
      </p:sp>
    </p:spTree>
    <p:extLst>
      <p:ext uri="{BB962C8B-B14F-4D97-AF65-F5344CB8AC3E}">
        <p14:creationId xmlns:p14="http://schemas.microsoft.com/office/powerpoint/2010/main" xmlns="" val="7971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fade">
                                      <p:cBhvr>
                                        <p:cTn id="7" dur="1000"/>
                                        <p:tgtEl>
                                          <p:spTgt spid="13">
                                            <p:txEl>
                                              <p:pRg st="4" end="4"/>
                                            </p:txEl>
                                          </p:spTgt>
                                        </p:tgtEl>
                                      </p:cBhvr>
                                    </p:animEffect>
                                    <p:anim calcmode="lin" valueType="num">
                                      <p:cBhvr>
                                        <p:cTn id="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xEl>
                                              <p:pRg st="5" end="5"/>
                                            </p:txEl>
                                          </p:spTgt>
                                        </p:tgtEl>
                                        <p:attrNameLst>
                                          <p:attrName>style.visibility</p:attrName>
                                        </p:attrNameLst>
                                      </p:cBhvr>
                                      <p:to>
                                        <p:strVal val="visible"/>
                                      </p:to>
                                    </p:set>
                                    <p:animEffect transition="in" filter="fade">
                                      <p:cBhvr>
                                        <p:cTn id="12" dur="1000"/>
                                        <p:tgtEl>
                                          <p:spTgt spid="13">
                                            <p:txEl>
                                              <p:pRg st="5" end="5"/>
                                            </p:txEl>
                                          </p:spTgt>
                                        </p:tgtEl>
                                      </p:cBhvr>
                                    </p:animEffect>
                                    <p:anim calcmode="lin" valueType="num">
                                      <p:cBhvr>
                                        <p:cTn id="1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animEffect transition="in" filter="fade">
                                      <p:cBhvr>
                                        <p:cTn id="17" dur="1000"/>
                                        <p:tgtEl>
                                          <p:spTgt spid="13">
                                            <p:txEl>
                                              <p:pRg st="6" end="6"/>
                                            </p:txEl>
                                          </p:spTgt>
                                        </p:tgtEl>
                                      </p:cBhvr>
                                    </p:animEffect>
                                    <p:anim calcmode="lin" valueType="num">
                                      <p:cBhvr>
                                        <p:cTn id="18"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xEl>
                                              <p:pRg st="7" end="7"/>
                                            </p:txEl>
                                          </p:spTgt>
                                        </p:tgtEl>
                                        <p:attrNameLst>
                                          <p:attrName>style.visibility</p:attrName>
                                        </p:attrNameLst>
                                      </p:cBhvr>
                                      <p:to>
                                        <p:strVal val="visible"/>
                                      </p:to>
                                    </p:set>
                                    <p:animEffect transition="in" filter="fade">
                                      <p:cBhvr>
                                        <p:cTn id="22" dur="1000"/>
                                        <p:tgtEl>
                                          <p:spTgt spid="13">
                                            <p:txEl>
                                              <p:pRg st="7" end="7"/>
                                            </p:txEl>
                                          </p:spTgt>
                                        </p:tgtEl>
                                      </p:cBhvr>
                                    </p:animEffect>
                                    <p:anim calcmode="lin" valueType="num">
                                      <p:cBhvr>
                                        <p:cTn id="23"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animEffect transition="in" filter="fade">
                                      <p:cBhvr>
                                        <p:cTn id="27" dur="1000"/>
                                        <p:tgtEl>
                                          <p:spTgt spid="13">
                                            <p:txEl>
                                              <p:pRg st="8" end="8"/>
                                            </p:txEl>
                                          </p:spTgt>
                                        </p:tgtEl>
                                      </p:cBhvr>
                                    </p:animEffect>
                                    <p:anim calcmode="lin" valueType="num">
                                      <p:cBhvr>
                                        <p:cTn id="28"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xEl>
                                              <p:pRg st="9" end="9"/>
                                            </p:txEl>
                                          </p:spTgt>
                                        </p:tgtEl>
                                        <p:attrNameLst>
                                          <p:attrName>style.visibility</p:attrName>
                                        </p:attrNameLst>
                                      </p:cBhvr>
                                      <p:to>
                                        <p:strVal val="visible"/>
                                      </p:to>
                                    </p:set>
                                    <p:animEffect transition="in" filter="fade">
                                      <p:cBhvr>
                                        <p:cTn id="32" dur="1000"/>
                                        <p:tgtEl>
                                          <p:spTgt spid="13">
                                            <p:txEl>
                                              <p:pRg st="9" end="9"/>
                                            </p:txEl>
                                          </p:spTgt>
                                        </p:tgtEl>
                                      </p:cBhvr>
                                    </p:animEffect>
                                    <p:anim calcmode="lin" valueType="num">
                                      <p:cBhvr>
                                        <p:cTn id="33"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latin typeface="Verdana" pitchFamily="34" charset="0"/>
                <a:ea typeface="Verdana" pitchFamily="34" charset="0"/>
                <a:cs typeface="Verdana" pitchFamily="34" charset="0"/>
              </a:rPr>
              <a:t>Hardware/Software  Requirements</a:t>
            </a:r>
            <a:endParaRPr lang="en-IN" dirty="0">
              <a:solidFill>
                <a:schemeClr val="accent1">
                  <a:lumMod val="50000"/>
                </a:schemeClr>
              </a:solidFill>
              <a:latin typeface="Verdana" pitchFamily="34" charset="0"/>
              <a:ea typeface="Verdana" pitchFamily="34" charset="0"/>
              <a:cs typeface="Verdana" pitchFamily="34" charset="0"/>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xmlns="" val="3749899820"/>
              </p:ext>
            </p:extLst>
          </p:nvPr>
        </p:nvGraphicFramePr>
        <p:xfrm>
          <a:off x="251520" y="1844824"/>
          <a:ext cx="8504238" cy="3122084"/>
        </p:xfrm>
        <a:graphic>
          <a:graphicData uri="http://schemas.openxmlformats.org/drawingml/2006/table">
            <a:tbl>
              <a:tblPr firstRow="1" bandRow="1">
                <a:tableStyleId>{073A0DAA-6AF3-43AB-8588-CEC1D06C72B9}</a:tableStyleId>
              </a:tblPr>
              <a:tblGrid>
                <a:gridCol w="4252119"/>
                <a:gridCol w="4252119"/>
              </a:tblGrid>
              <a:tr h="738082">
                <a:tc>
                  <a:txBody>
                    <a:bodyPr/>
                    <a:lstStyle/>
                    <a:p>
                      <a:r>
                        <a:rPr lang="en-IN" sz="3200" dirty="0" smtClean="0">
                          <a:latin typeface="Verdana" pitchFamily="34" charset="0"/>
                          <a:ea typeface="Verdana" pitchFamily="34" charset="0"/>
                          <a:cs typeface="Verdana" pitchFamily="34" charset="0"/>
                        </a:rPr>
                        <a:t>     HARDWARE</a:t>
                      </a:r>
                      <a:endParaRPr lang="en-IN" sz="3200" dirty="0">
                        <a:latin typeface="Verdana" pitchFamily="34" charset="0"/>
                        <a:ea typeface="Verdana" pitchFamily="34" charset="0"/>
                        <a:cs typeface="Verdana" pitchFamily="34" charset="0"/>
                      </a:endParaRPr>
                    </a:p>
                  </a:txBody>
                  <a:tcPr/>
                </a:tc>
                <a:tc>
                  <a:txBody>
                    <a:bodyPr/>
                    <a:lstStyle/>
                    <a:p>
                      <a:r>
                        <a:rPr lang="en-IN" sz="3600" dirty="0" smtClean="0">
                          <a:latin typeface="Verdana" pitchFamily="34" charset="0"/>
                          <a:ea typeface="Verdana" pitchFamily="34" charset="0"/>
                          <a:cs typeface="Verdana" pitchFamily="34" charset="0"/>
                        </a:rPr>
                        <a:t>   </a:t>
                      </a:r>
                      <a:r>
                        <a:rPr lang="en-IN" sz="3200" dirty="0" smtClean="0">
                          <a:latin typeface="Verdana" pitchFamily="34" charset="0"/>
                          <a:ea typeface="Verdana" pitchFamily="34" charset="0"/>
                          <a:cs typeface="Verdana" pitchFamily="34" charset="0"/>
                        </a:rPr>
                        <a:t>SOFTWARE</a:t>
                      </a:r>
                      <a:endParaRPr lang="en-IN" sz="3200" dirty="0">
                        <a:latin typeface="Verdana" pitchFamily="34" charset="0"/>
                        <a:ea typeface="Verdana" pitchFamily="34" charset="0"/>
                        <a:cs typeface="Verdana" pitchFamily="34" charset="0"/>
                      </a:endParaRPr>
                    </a:p>
                  </a:txBody>
                  <a:tcPr/>
                </a:tc>
              </a:tr>
              <a:tr h="738082">
                <a:tc>
                  <a:txBody>
                    <a:bodyPr/>
                    <a:lstStyle/>
                    <a:p>
                      <a:r>
                        <a:rPr lang="en-IN" sz="2400" dirty="0" smtClean="0">
                          <a:latin typeface="Verdana" pitchFamily="34" charset="0"/>
                          <a:ea typeface="Verdana" pitchFamily="34" charset="0"/>
                          <a:cs typeface="Verdana" pitchFamily="34" charset="0"/>
                        </a:rPr>
                        <a:t>Linux</a:t>
                      </a:r>
                      <a:r>
                        <a:rPr lang="en-IN" sz="2400" baseline="0" dirty="0" smtClean="0">
                          <a:latin typeface="Verdana" pitchFamily="34" charset="0"/>
                          <a:ea typeface="Verdana" pitchFamily="34" charset="0"/>
                          <a:cs typeface="Verdana" pitchFamily="34" charset="0"/>
                        </a:rPr>
                        <a:t> environment  </a:t>
                      </a:r>
                      <a:endParaRPr lang="en-IN" sz="2400" dirty="0">
                        <a:latin typeface="Verdana" pitchFamily="34" charset="0"/>
                        <a:ea typeface="Verdana" pitchFamily="34" charset="0"/>
                        <a:cs typeface="Verdana" pitchFamily="34" charset="0"/>
                      </a:endParaRPr>
                    </a:p>
                  </a:txBody>
                  <a:tcPr/>
                </a:tc>
                <a:tc>
                  <a:txBody>
                    <a:bodyPr/>
                    <a:lstStyle/>
                    <a:p>
                      <a:pPr marL="0" indent="0">
                        <a:buNone/>
                      </a:pPr>
                      <a:r>
                        <a:rPr lang="en-IN" sz="2400" dirty="0" smtClean="0">
                          <a:latin typeface="Verdana" pitchFamily="34" charset="0"/>
                          <a:ea typeface="Verdana" pitchFamily="34" charset="0"/>
                          <a:cs typeface="Verdana" pitchFamily="34" charset="0"/>
                        </a:rPr>
                        <a:t>Processor : SoC</a:t>
                      </a:r>
                    </a:p>
                  </a:txBody>
                  <a:tcPr/>
                </a:tc>
              </a:tr>
              <a:tr h="738082">
                <a:tc>
                  <a:txBody>
                    <a:bodyPr/>
                    <a:lstStyle/>
                    <a:p>
                      <a:r>
                        <a:rPr lang="en-IN" sz="2400" dirty="0" smtClean="0">
                          <a:latin typeface="Verdana" pitchFamily="34" charset="0"/>
                          <a:ea typeface="Verdana" pitchFamily="34" charset="0"/>
                          <a:cs typeface="Verdana" pitchFamily="34" charset="0"/>
                        </a:rPr>
                        <a:t>Vi editor – Shell programming</a:t>
                      </a:r>
                      <a:endParaRPr lang="en-IN" sz="2400" dirty="0">
                        <a:latin typeface="Verdana" pitchFamily="34" charset="0"/>
                        <a:ea typeface="Verdana" pitchFamily="34" charset="0"/>
                        <a:cs typeface="Verdana" pitchFamily="34" charset="0"/>
                      </a:endParaRPr>
                    </a:p>
                  </a:txBody>
                  <a:tcPr/>
                </a:tc>
                <a:tc>
                  <a:txBody>
                    <a:bodyPr/>
                    <a:lstStyle/>
                    <a:p>
                      <a:pPr marL="0" indent="0">
                        <a:buNone/>
                      </a:pPr>
                      <a:r>
                        <a:rPr lang="en-IN" sz="2400" dirty="0" smtClean="0">
                          <a:latin typeface="Verdana" pitchFamily="34" charset="0"/>
                          <a:ea typeface="Verdana" pitchFamily="34" charset="0"/>
                          <a:cs typeface="Verdana" pitchFamily="34" charset="0"/>
                        </a:rPr>
                        <a:t>RAM : 2 GB -64 bit</a:t>
                      </a:r>
                    </a:p>
                    <a:p>
                      <a:endParaRPr lang="en-IN" sz="2400" dirty="0"/>
                    </a:p>
                  </a:txBody>
                  <a:tcPr/>
                </a:tc>
              </a:tr>
              <a:tr h="738082">
                <a:tc>
                  <a:txBody>
                    <a:bodyPr/>
                    <a:lstStyle/>
                    <a:p>
                      <a:endParaRPr lang="en-IN" dirty="0"/>
                    </a:p>
                  </a:txBody>
                  <a:tcPr/>
                </a:tc>
                <a:tc>
                  <a:txBody>
                    <a:bodyPr/>
                    <a:lstStyle/>
                    <a:p>
                      <a:pPr marL="0" indent="0">
                        <a:buNone/>
                      </a:pPr>
                      <a:r>
                        <a:rPr lang="en-IN" sz="2400" dirty="0" smtClean="0">
                          <a:latin typeface="Verdana" pitchFamily="34" charset="0"/>
                          <a:ea typeface="Verdana" pitchFamily="34" charset="0"/>
                          <a:cs typeface="Verdana" pitchFamily="34" charset="0"/>
                        </a:rPr>
                        <a:t>Hard disk: 20 GB – 64 bit</a:t>
                      </a:r>
                    </a:p>
                    <a:p>
                      <a:endParaRPr lang="en-IN" sz="2400" dirty="0"/>
                    </a:p>
                  </a:txBody>
                  <a:tcPr/>
                </a:tc>
              </a:tr>
            </a:tbl>
          </a:graphicData>
        </a:graphic>
      </p:graphicFrame>
      <p:sp>
        <p:nvSpPr>
          <p:cNvPr id="4" name="Footer Placeholder 3"/>
          <p:cNvSpPr>
            <a:spLocks noGrp="1"/>
          </p:cNvSpPr>
          <p:nvPr>
            <p:ph type="ftr" sz="quarter" idx="11"/>
          </p:nvPr>
        </p:nvSpPr>
        <p:spPr>
          <a:xfrm>
            <a:off x="4572000"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5" name="Slide Number Placeholder 4"/>
          <p:cNvSpPr>
            <a:spLocks noGrp="1"/>
          </p:cNvSpPr>
          <p:nvPr>
            <p:ph type="sldNum" sz="quarter" idx="12"/>
          </p:nvPr>
        </p:nvSpPr>
        <p:spPr/>
        <p:txBody>
          <a:bodyPr/>
          <a:lstStyle/>
          <a:p>
            <a:fld id="{0A5F7D5C-3E00-4C7E-B710-19657A7DBCD3}" type="slidenum">
              <a:rPr lang="en-IN" smtClean="0"/>
              <a:pPr/>
              <a:t>10</a:t>
            </a:fld>
            <a:endParaRPr lang="en-IN" dirty="0"/>
          </a:p>
        </p:txBody>
      </p:sp>
    </p:spTree>
    <p:extLst>
      <p:ext uri="{BB962C8B-B14F-4D97-AF65-F5344CB8AC3E}">
        <p14:creationId xmlns:p14="http://schemas.microsoft.com/office/powerpoint/2010/main" xmlns="" val="2662872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smtClean="0">
                <a:solidFill>
                  <a:schemeClr val="accent1">
                    <a:lumMod val="50000"/>
                  </a:schemeClr>
                </a:solidFill>
                <a:latin typeface="Verdana" pitchFamily="34" charset="0"/>
                <a:ea typeface="Verdana" pitchFamily="34" charset="0"/>
                <a:cs typeface="Verdana" pitchFamily="34" charset="0"/>
              </a:rPr>
              <a:t>Status of the project</a:t>
            </a:r>
            <a:endParaRPr lang="en-IN" sz="4400" dirty="0">
              <a:solidFill>
                <a:schemeClr val="accent1">
                  <a:lumMod val="50000"/>
                </a:schemeClr>
              </a:solidFill>
              <a:latin typeface="Verdana" pitchFamily="34" charset="0"/>
              <a:ea typeface="Verdana" pitchFamily="34" charset="0"/>
              <a:cs typeface="Verdana" pitchFamily="34"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434545579"/>
              </p:ext>
            </p:extLst>
          </p:nvPr>
        </p:nvGraphicFramePr>
        <p:xfrm>
          <a:off x="251520" y="1700809"/>
          <a:ext cx="8648254" cy="3748212"/>
        </p:xfrm>
        <a:graphic>
          <a:graphicData uri="http://schemas.openxmlformats.org/drawingml/2006/table">
            <a:tbl>
              <a:tblPr firstRow="1" bandRow="1">
                <a:tableStyleId>{5C22544A-7EE6-4342-B048-85BDC9FD1C3A}</a:tableStyleId>
              </a:tblPr>
              <a:tblGrid>
                <a:gridCol w="4324127"/>
                <a:gridCol w="4324127"/>
              </a:tblGrid>
              <a:tr h="812873">
                <a:tc>
                  <a:txBody>
                    <a:bodyPr/>
                    <a:lstStyle/>
                    <a:p>
                      <a:r>
                        <a:rPr lang="en-IN" sz="4000" dirty="0" smtClean="0">
                          <a:latin typeface="Verdana" pitchFamily="34" charset="0"/>
                          <a:ea typeface="Verdana" pitchFamily="34" charset="0"/>
                          <a:cs typeface="Verdana" pitchFamily="34" charset="0"/>
                        </a:rPr>
                        <a:t>       TASK</a:t>
                      </a:r>
                      <a:endParaRPr lang="en-IN" sz="4000" dirty="0">
                        <a:latin typeface="Verdana" pitchFamily="34" charset="0"/>
                        <a:ea typeface="Verdana" pitchFamily="34" charset="0"/>
                        <a:cs typeface="Verdana" pitchFamily="34" charset="0"/>
                      </a:endParaRPr>
                    </a:p>
                  </a:txBody>
                  <a:tcPr/>
                </a:tc>
                <a:tc>
                  <a:txBody>
                    <a:bodyPr/>
                    <a:lstStyle/>
                    <a:p>
                      <a:r>
                        <a:rPr lang="en-IN" sz="3600" dirty="0" smtClean="0">
                          <a:latin typeface="Verdana" pitchFamily="34" charset="0"/>
                          <a:ea typeface="Verdana" pitchFamily="34" charset="0"/>
                          <a:cs typeface="Verdana" pitchFamily="34" charset="0"/>
                        </a:rPr>
                        <a:t>PERCENTAGE COMPLETE</a:t>
                      </a:r>
                      <a:endParaRPr lang="en-IN" sz="3600" dirty="0">
                        <a:latin typeface="Verdana" pitchFamily="34" charset="0"/>
                        <a:ea typeface="Verdana" pitchFamily="34" charset="0"/>
                        <a:cs typeface="Verdana" pitchFamily="34" charset="0"/>
                      </a:endParaRPr>
                    </a:p>
                  </a:txBody>
                  <a:tcPr/>
                </a:tc>
              </a:tr>
              <a:tr h="812873">
                <a:tc>
                  <a:txBody>
                    <a:bodyPr/>
                    <a:lstStyle/>
                    <a:p>
                      <a:r>
                        <a:rPr lang="en-IN" dirty="0" smtClean="0"/>
                        <a:t>                    </a:t>
                      </a:r>
                      <a:r>
                        <a:rPr lang="en-IN" sz="2800" dirty="0" smtClean="0">
                          <a:latin typeface="Verdana" pitchFamily="34" charset="0"/>
                          <a:ea typeface="Verdana" pitchFamily="34" charset="0"/>
                          <a:cs typeface="Verdana" pitchFamily="34" charset="0"/>
                        </a:rPr>
                        <a:t>Analysis</a:t>
                      </a:r>
                      <a:endParaRPr lang="en-IN" sz="2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dirty="0" smtClean="0">
                          <a:latin typeface="Verdana" pitchFamily="34" charset="0"/>
                          <a:ea typeface="Verdana" pitchFamily="34" charset="0"/>
                          <a:cs typeface="Verdana" pitchFamily="34" charset="0"/>
                        </a:rPr>
                        <a:t>100%</a:t>
                      </a:r>
                    </a:p>
                    <a:p>
                      <a:endParaRPr lang="en-IN" sz="2800" dirty="0">
                        <a:latin typeface="Verdana" pitchFamily="34" charset="0"/>
                        <a:ea typeface="Verdana" pitchFamily="34" charset="0"/>
                        <a:cs typeface="Verdana" pitchFamily="34" charset="0"/>
                      </a:endParaRPr>
                    </a:p>
                  </a:txBody>
                  <a:tcPr/>
                </a:tc>
              </a:tr>
              <a:tr h="812873">
                <a:tc>
                  <a:txBody>
                    <a:bodyPr/>
                    <a:lstStyle/>
                    <a:p>
                      <a:r>
                        <a:rPr lang="en-IN" sz="2800" dirty="0" smtClean="0">
                          <a:latin typeface="Verdana" pitchFamily="34" charset="0"/>
                          <a:ea typeface="Verdana" pitchFamily="34" charset="0"/>
                          <a:cs typeface="Verdana" pitchFamily="34" charset="0"/>
                        </a:rPr>
                        <a:t>        Design</a:t>
                      </a:r>
                      <a:endParaRPr lang="en-IN" sz="2800" dirty="0">
                        <a:latin typeface="Verdana" pitchFamily="34" charset="0"/>
                        <a:ea typeface="Verdana" pitchFamily="34" charset="0"/>
                        <a:cs typeface="Verdana" pitchFamily="34" charset="0"/>
                      </a:endParaRPr>
                    </a:p>
                  </a:txBody>
                  <a:tcPr/>
                </a:tc>
                <a:tc>
                  <a:txBody>
                    <a:bodyPr/>
                    <a:lstStyle/>
                    <a:p>
                      <a:r>
                        <a:rPr lang="en-IN" sz="2800" dirty="0" smtClean="0">
                          <a:latin typeface="Verdana" pitchFamily="34" charset="0"/>
                          <a:ea typeface="Verdana" pitchFamily="34" charset="0"/>
                          <a:cs typeface="Verdana" pitchFamily="34" charset="0"/>
                        </a:rPr>
                        <a:t>81%</a:t>
                      </a:r>
                      <a:endParaRPr lang="en-IN" sz="2800" dirty="0">
                        <a:latin typeface="Verdana" pitchFamily="34" charset="0"/>
                        <a:ea typeface="Verdana" pitchFamily="34" charset="0"/>
                        <a:cs typeface="Verdana" pitchFamily="34" charset="0"/>
                      </a:endParaRPr>
                    </a:p>
                  </a:txBody>
                  <a:tcPr/>
                </a:tc>
              </a:tr>
              <a:tr h="801739">
                <a:tc>
                  <a:txBody>
                    <a:bodyPr/>
                    <a:lstStyle/>
                    <a:p>
                      <a:r>
                        <a:rPr lang="en-IN" dirty="0" smtClean="0"/>
                        <a:t>                   </a:t>
                      </a:r>
                      <a:r>
                        <a:rPr lang="en-IN" sz="2800" dirty="0" smtClean="0">
                          <a:latin typeface="Verdana" pitchFamily="34" charset="0"/>
                          <a:ea typeface="Verdana" pitchFamily="34" charset="0"/>
                          <a:cs typeface="Verdana" pitchFamily="34" charset="0"/>
                        </a:rPr>
                        <a:t>Development</a:t>
                      </a:r>
                      <a:endParaRPr lang="en-IN" sz="2800" dirty="0">
                        <a:latin typeface="Verdana" pitchFamily="34" charset="0"/>
                        <a:ea typeface="Verdana" pitchFamily="34" charset="0"/>
                        <a:cs typeface="Verdana" pitchFamily="34" charset="0"/>
                      </a:endParaRPr>
                    </a:p>
                  </a:txBody>
                  <a:tcPr/>
                </a:tc>
                <a:tc>
                  <a:txBody>
                    <a:bodyPr/>
                    <a:lstStyle/>
                    <a:p>
                      <a:r>
                        <a:rPr lang="en-IN" sz="2800" dirty="0" smtClean="0">
                          <a:latin typeface="Verdana" pitchFamily="34" charset="0"/>
                          <a:ea typeface="Verdana" pitchFamily="34" charset="0"/>
                          <a:cs typeface="Verdana" pitchFamily="34" charset="0"/>
                        </a:rPr>
                        <a:t>100%</a:t>
                      </a:r>
                      <a:endParaRPr lang="en-IN" sz="2800" dirty="0">
                        <a:latin typeface="Verdana" pitchFamily="34" charset="0"/>
                        <a:ea typeface="Verdana" pitchFamily="34" charset="0"/>
                        <a:cs typeface="Verdana" pitchFamily="34" charset="0"/>
                      </a:endParaRPr>
                    </a:p>
                  </a:txBody>
                  <a:tcPr/>
                </a:tc>
              </a:tr>
            </a:tbl>
          </a:graphicData>
        </a:graphic>
      </p:graphicFrame>
      <p:sp>
        <p:nvSpPr>
          <p:cNvPr id="3" name="Footer Placeholder 2"/>
          <p:cNvSpPr>
            <a:spLocks noGrp="1"/>
          </p:cNvSpPr>
          <p:nvPr>
            <p:ph type="ftr" sz="quarter" idx="11"/>
          </p:nvPr>
        </p:nvSpPr>
        <p:spPr>
          <a:xfrm>
            <a:off x="4572000"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5" name="Slide Number Placeholder 4"/>
          <p:cNvSpPr>
            <a:spLocks noGrp="1"/>
          </p:cNvSpPr>
          <p:nvPr>
            <p:ph type="sldNum" sz="quarter" idx="12"/>
          </p:nvPr>
        </p:nvSpPr>
        <p:spPr/>
        <p:txBody>
          <a:bodyPr/>
          <a:lstStyle/>
          <a:p>
            <a:fld id="{0A5F7D5C-3E00-4C7E-B710-19657A7DBCD3}" type="slidenum">
              <a:rPr lang="en-IN" smtClean="0"/>
              <a:pPr/>
              <a:t>11</a:t>
            </a:fld>
            <a:endParaRPr lang="en-IN" dirty="0"/>
          </a:p>
        </p:txBody>
      </p:sp>
    </p:spTree>
    <p:extLst>
      <p:ext uri="{BB962C8B-B14F-4D97-AF65-F5344CB8AC3E}">
        <p14:creationId xmlns:p14="http://schemas.microsoft.com/office/powerpoint/2010/main" xmlns="" val="44911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accent1">
                    <a:lumMod val="50000"/>
                  </a:schemeClr>
                </a:solidFill>
                <a:latin typeface="Verdana" pitchFamily="34" charset="0"/>
                <a:ea typeface="Verdana" pitchFamily="34" charset="0"/>
                <a:cs typeface="Verdana" pitchFamily="34" charset="0"/>
              </a:rPr>
              <a:t>CONCLUSION</a:t>
            </a:r>
            <a:endParaRPr lang="en-IN" sz="4000" dirty="0">
              <a:solidFill>
                <a:schemeClr val="accent1">
                  <a:lumMod val="50000"/>
                </a:schemeClr>
              </a:solidFill>
              <a:latin typeface="Verdana" pitchFamily="34" charset="0"/>
              <a:ea typeface="Verdana" pitchFamily="34" charset="0"/>
              <a:cs typeface="Verdana" pitchFamily="34" charset="0"/>
            </a:endParaRPr>
          </a:p>
        </p:txBody>
      </p:sp>
      <p:sp>
        <p:nvSpPr>
          <p:cNvPr id="3" name="Content Placeholder 2"/>
          <p:cNvSpPr>
            <a:spLocks noGrp="1"/>
          </p:cNvSpPr>
          <p:nvPr>
            <p:ph sz="quarter" idx="1"/>
          </p:nvPr>
        </p:nvSpPr>
        <p:spPr/>
        <p:txBody>
          <a:bodyPr/>
          <a:lstStyle/>
          <a:p>
            <a:r>
              <a:rPr lang="en-IN" dirty="0" smtClean="0"/>
              <a:t>This system provides an easy way for the operator to interact with the database and to manipulate the data in the database.</a:t>
            </a:r>
          </a:p>
          <a:p>
            <a:r>
              <a:rPr lang="en-IN" dirty="0" smtClean="0"/>
              <a:t>The operator can add, delete and update the records in the database with ease.</a:t>
            </a:r>
          </a:p>
          <a:p>
            <a:r>
              <a:rPr lang="en-IN" dirty="0" smtClean="0"/>
              <a:t>Provide easy, accurate, unambiguous and faster data access.</a:t>
            </a:r>
            <a:endParaRPr lang="en-IN" dirty="0"/>
          </a:p>
        </p:txBody>
      </p:sp>
      <p:sp>
        <p:nvSpPr>
          <p:cNvPr id="4" name="Footer Placeholder 3"/>
          <p:cNvSpPr>
            <a:spLocks noGrp="1"/>
          </p:cNvSpPr>
          <p:nvPr>
            <p:ph type="ftr" sz="quarter" idx="11"/>
          </p:nvPr>
        </p:nvSpPr>
        <p:spPr>
          <a:xfrm>
            <a:off x="4572000"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5" name="Slide Number Placeholder 4"/>
          <p:cNvSpPr>
            <a:spLocks noGrp="1"/>
          </p:cNvSpPr>
          <p:nvPr>
            <p:ph type="sldNum" sz="quarter" idx="12"/>
          </p:nvPr>
        </p:nvSpPr>
        <p:spPr/>
        <p:txBody>
          <a:bodyPr/>
          <a:lstStyle/>
          <a:p>
            <a:fld id="{0A5F7D5C-3E00-4C7E-B710-19657A7DBCD3}" type="slidenum">
              <a:rPr lang="en-IN" smtClean="0"/>
              <a:pPr/>
              <a:t>12</a:t>
            </a:fld>
            <a:endParaRPr lang="en-IN" dirty="0"/>
          </a:p>
        </p:txBody>
      </p:sp>
    </p:spTree>
    <p:extLst>
      <p:ext uri="{BB962C8B-B14F-4D97-AF65-F5344CB8AC3E}">
        <p14:creationId xmlns:p14="http://schemas.microsoft.com/office/powerpoint/2010/main" xmlns="" val="105987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accent1">
                    <a:lumMod val="50000"/>
                  </a:schemeClr>
                </a:solidFill>
                <a:latin typeface="Verdana" pitchFamily="34" charset="0"/>
                <a:ea typeface="Verdana" pitchFamily="34" charset="0"/>
                <a:cs typeface="Verdana" pitchFamily="34" charset="0"/>
              </a:rPr>
              <a:t>REFERENCES</a:t>
            </a:r>
            <a:endParaRPr lang="en-IN" sz="4000" dirty="0">
              <a:solidFill>
                <a:schemeClr val="accent1">
                  <a:lumMod val="50000"/>
                </a:schemeClr>
              </a:solidFill>
              <a:latin typeface="Verdana" pitchFamily="34" charset="0"/>
              <a:ea typeface="Verdana" pitchFamily="34" charset="0"/>
              <a:cs typeface="Verdana" pitchFamily="34" charset="0"/>
            </a:endParaRPr>
          </a:p>
        </p:txBody>
      </p:sp>
      <p:sp>
        <p:nvSpPr>
          <p:cNvPr id="7" name="Content Placeholder 6"/>
          <p:cNvSpPr>
            <a:spLocks noGrp="1"/>
          </p:cNvSpPr>
          <p:nvPr>
            <p:ph sz="quarter" idx="1"/>
          </p:nvPr>
        </p:nvSpPr>
        <p:spPr>
          <a:xfrm>
            <a:off x="323528" y="1543050"/>
            <a:ext cx="8503920" cy="4572000"/>
          </a:xfrm>
        </p:spPr>
        <p:txBody>
          <a:bodyPr/>
          <a:lstStyle/>
          <a:p>
            <a:pPr marL="0" indent="0">
              <a:buNone/>
            </a:pPr>
            <a:r>
              <a:rPr lang="en-IN" dirty="0" smtClean="0">
                <a:latin typeface="Verdana" pitchFamily="34" charset="0"/>
                <a:ea typeface="Verdana" pitchFamily="34" charset="0"/>
                <a:cs typeface="Verdana" pitchFamily="34" charset="0"/>
              </a:rPr>
              <a:t>The project is referred from :</a:t>
            </a:r>
          </a:p>
          <a:p>
            <a:pPr marL="0" indent="0">
              <a:buNone/>
            </a:pPr>
            <a:r>
              <a:rPr lang="en-IN" dirty="0" smtClean="0">
                <a:latin typeface="Verdana" pitchFamily="34" charset="0"/>
                <a:ea typeface="Verdana" pitchFamily="34" charset="0"/>
                <a:cs typeface="Verdana" pitchFamily="34" charset="0"/>
              </a:rPr>
              <a:t>Beginning Linux Programming 4</a:t>
            </a:r>
            <a:r>
              <a:rPr lang="en-IN" baseline="30000" dirty="0" smtClean="0">
                <a:latin typeface="Verdana" pitchFamily="34" charset="0"/>
                <a:ea typeface="Verdana" pitchFamily="34" charset="0"/>
                <a:cs typeface="Verdana" pitchFamily="34" charset="0"/>
              </a:rPr>
              <a:t>th</a:t>
            </a:r>
            <a:r>
              <a:rPr lang="en-IN" dirty="0" smtClean="0">
                <a:latin typeface="Verdana" pitchFamily="34" charset="0"/>
                <a:ea typeface="Verdana" pitchFamily="34" charset="0"/>
                <a:cs typeface="Verdana" pitchFamily="34" charset="0"/>
              </a:rPr>
              <a:t> edition</a:t>
            </a:r>
          </a:p>
          <a:p>
            <a:pPr marL="0" indent="0">
              <a:buNone/>
            </a:pPr>
            <a:r>
              <a:rPr lang="en-IN" dirty="0">
                <a:latin typeface="Verdana" pitchFamily="34" charset="0"/>
                <a:ea typeface="Verdana" pitchFamily="34" charset="0"/>
                <a:cs typeface="Verdana" pitchFamily="34" charset="0"/>
              </a:rPr>
              <a:t> </a:t>
            </a:r>
            <a:r>
              <a:rPr lang="en-IN" dirty="0" smtClean="0">
                <a:latin typeface="Verdana" pitchFamily="34" charset="0"/>
                <a:ea typeface="Verdana" pitchFamily="34" charset="0"/>
                <a:cs typeface="Verdana" pitchFamily="34" charset="0"/>
              </a:rPr>
              <a:t>                 Nail Matthew, Richard Stones</a:t>
            </a:r>
            <a:endParaRPr lang="en-IN" dirty="0">
              <a:latin typeface="Verdana" pitchFamily="34" charset="0"/>
              <a:ea typeface="Verdana" pitchFamily="34" charset="0"/>
              <a:cs typeface="Verdana"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75656" y="3284984"/>
            <a:ext cx="1866900" cy="2447925"/>
          </a:xfrm>
          <a:prstGeom prst="rect">
            <a:avLst/>
          </a:prstGeom>
        </p:spPr>
      </p:pic>
      <p:pic>
        <p:nvPicPr>
          <p:cNvPr id="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39952" y="3140968"/>
            <a:ext cx="2589461" cy="2974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a:xfrm>
            <a:off x="4572000"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4" name="Slide Number Placeholder 3"/>
          <p:cNvSpPr>
            <a:spLocks noGrp="1"/>
          </p:cNvSpPr>
          <p:nvPr>
            <p:ph type="sldNum" sz="quarter" idx="12"/>
          </p:nvPr>
        </p:nvSpPr>
        <p:spPr/>
        <p:txBody>
          <a:bodyPr/>
          <a:lstStyle/>
          <a:p>
            <a:fld id="{0A5F7D5C-3E00-4C7E-B710-19657A7DBCD3}" type="slidenum">
              <a:rPr lang="en-IN" smtClean="0"/>
              <a:pPr/>
              <a:t>13</a:t>
            </a:fld>
            <a:endParaRPr lang="en-IN" dirty="0"/>
          </a:p>
        </p:txBody>
      </p:sp>
    </p:spTree>
    <p:extLst>
      <p:ext uri="{BB962C8B-B14F-4D97-AF65-F5344CB8AC3E}">
        <p14:creationId xmlns:p14="http://schemas.microsoft.com/office/powerpoint/2010/main" xmlns="" val="335527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RESULTS</a:t>
            </a:r>
            <a:endParaRPr lang="en-IN" dirty="0"/>
          </a:p>
        </p:txBody>
      </p:sp>
      <p:sp>
        <p:nvSpPr>
          <p:cNvPr id="4" name="Footer Placeholder 3"/>
          <p:cNvSpPr>
            <a:spLocks noGrp="1"/>
          </p:cNvSpPr>
          <p:nvPr>
            <p:ph type="ftr" sz="quarter" idx="11"/>
          </p:nvPr>
        </p:nvSpPr>
        <p:spPr/>
        <p:txBody>
          <a:bodyPr/>
          <a:lstStyle/>
          <a:p>
            <a:r>
              <a:rPr lang="en-IN" smtClean="0"/>
              <a:t>      Department     of     Information  Technology</a:t>
            </a:r>
            <a:endParaRPr lang="en-IN" dirty="0"/>
          </a:p>
        </p:txBody>
      </p:sp>
      <p:sp>
        <p:nvSpPr>
          <p:cNvPr id="5" name="Slide Number Placeholder 4"/>
          <p:cNvSpPr>
            <a:spLocks noGrp="1"/>
          </p:cNvSpPr>
          <p:nvPr>
            <p:ph type="sldNum" sz="quarter" idx="12"/>
          </p:nvPr>
        </p:nvSpPr>
        <p:spPr/>
        <p:txBody>
          <a:bodyPr/>
          <a:lstStyle/>
          <a:p>
            <a:fld id="{0A5F7D5C-3E00-4C7E-B710-19657A7DBCD3}" type="slidenum">
              <a:rPr lang="en-IN" smtClean="0"/>
              <a:pPr/>
              <a:t>14</a:t>
            </a:fld>
            <a:endParaRPr lang="en-IN" dirty="0"/>
          </a:p>
        </p:txBody>
      </p:sp>
      <p:sp>
        <p:nvSpPr>
          <p:cNvPr id="3" name="Content Placeholder 2"/>
          <p:cNvSpPr>
            <a:spLocks noGrp="1"/>
          </p:cNvSpPr>
          <p:nvPr>
            <p:ph sz="quarter" idx="1"/>
          </p:nvPr>
        </p:nvSpPr>
        <p:spPr/>
        <p:txBody>
          <a:bodyPr/>
          <a:lstStyle/>
          <a:p>
            <a:r>
              <a:rPr lang="en-IN" smtClean="0"/>
              <a:t>This system is very simple in design and to implement.</a:t>
            </a:r>
          </a:p>
          <a:p>
            <a:r>
              <a:rPr lang="en-IN" smtClean="0"/>
              <a:t>This project  main intention is to make task easy for CD database.</a:t>
            </a:r>
          </a:p>
          <a:p>
            <a:r>
              <a:rPr lang="en-IN" smtClean="0"/>
              <a:t>Easy handling of huge amount of data regarding CD tracks.</a:t>
            </a:r>
            <a:endParaRPr lang="en-IN" dirty="0"/>
          </a:p>
        </p:txBody>
      </p:sp>
    </p:spTree>
    <p:extLst>
      <p:ext uri="{BB962C8B-B14F-4D97-AF65-F5344CB8AC3E}">
        <p14:creationId xmlns:p14="http://schemas.microsoft.com/office/powerpoint/2010/main" xmlns="" val="2460984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A5F7D5C-3E00-4C7E-B710-19657A7DBCD3}" type="slidenum">
              <a:rPr lang="en-IN" smtClean="0"/>
              <a:pPr/>
              <a:t>15</a:t>
            </a:fld>
            <a:endParaRPr lang="en-IN" dirty="0"/>
          </a:p>
        </p:txBody>
      </p:sp>
      <p:pic>
        <p:nvPicPr>
          <p:cNvPr id="1026" name="Picture 2" descr="C:\Users\MY\Pictures\Documents\Downloads\hari1.png"/>
          <p:cNvPicPr>
            <a:picLocks noGrp="1" noChangeAspect="1" noChangeArrowheads="1"/>
          </p:cNvPicPr>
          <p:nvPr>
            <p:ph sz="quarter" idx="1"/>
          </p:nvPr>
        </p:nvPicPr>
        <p:blipFill>
          <a:blip r:embed="rId2"/>
          <a:srcRect/>
          <a:stretch>
            <a:fillRect/>
          </a:stretch>
        </p:blipFill>
        <p:spPr bwMode="auto">
          <a:xfrm>
            <a:off x="301625" y="1740267"/>
            <a:ext cx="8504238" cy="414581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RESULTS</a:t>
            </a:r>
            <a:endParaRPr lang="en-US" dirty="0">
              <a:latin typeface="Verdana" pitchFamily="34" charset="0"/>
              <a:ea typeface="Verdana" pitchFamily="34" charset="0"/>
              <a:cs typeface="Verdana" pitchFamily="34" charset="0"/>
            </a:endParaRPr>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A5F7D5C-3E00-4C7E-B710-19657A7DBCD3}" type="slidenum">
              <a:rPr lang="en-IN" smtClean="0"/>
              <a:pPr/>
              <a:t>16</a:t>
            </a:fld>
            <a:endParaRPr lang="en-IN" dirty="0"/>
          </a:p>
        </p:txBody>
      </p:sp>
      <p:pic>
        <p:nvPicPr>
          <p:cNvPr id="2050" name="Picture 2" descr="C:\Users\MY\Pictures\Documents\Downloads\hari2.png"/>
          <p:cNvPicPr>
            <a:picLocks noGrp="1" noChangeAspect="1" noChangeArrowheads="1"/>
          </p:cNvPicPr>
          <p:nvPr>
            <p:ph sz="quarter" idx="1"/>
          </p:nvPr>
        </p:nvPicPr>
        <p:blipFill>
          <a:blip r:embed="rId2"/>
          <a:srcRect/>
          <a:stretch>
            <a:fillRect/>
          </a:stretch>
        </p:blipFill>
        <p:spPr bwMode="auto">
          <a:xfrm>
            <a:off x="301625" y="1740267"/>
            <a:ext cx="8504238" cy="414581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A5F7D5C-3E00-4C7E-B710-19657A7DBCD3}" type="slidenum">
              <a:rPr lang="en-IN" smtClean="0"/>
              <a:pPr/>
              <a:t>17</a:t>
            </a:fld>
            <a:endParaRPr lang="en-IN" dirty="0"/>
          </a:p>
        </p:txBody>
      </p:sp>
      <p:pic>
        <p:nvPicPr>
          <p:cNvPr id="3074" name="Picture 2" descr="C:\Users\MY\Pictures\Documents\Downloads\hari4.png"/>
          <p:cNvPicPr>
            <a:picLocks noGrp="1" noChangeAspect="1" noChangeArrowheads="1"/>
          </p:cNvPicPr>
          <p:nvPr>
            <p:ph sz="quarter" idx="1"/>
          </p:nvPr>
        </p:nvPicPr>
        <p:blipFill>
          <a:blip r:embed="rId2"/>
          <a:srcRect/>
          <a:stretch>
            <a:fillRect/>
          </a:stretch>
        </p:blipFill>
        <p:spPr bwMode="auto">
          <a:xfrm>
            <a:off x="301625" y="1740267"/>
            <a:ext cx="8504238" cy="414581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RESULTS</a:t>
            </a:r>
            <a:endParaRPr lang="en-US" dirty="0">
              <a:latin typeface="Verdana" pitchFamily="34" charset="0"/>
              <a:ea typeface="Verdana" pitchFamily="34" charset="0"/>
              <a:cs typeface="Verdana" pitchFamily="34" charset="0"/>
            </a:endParaRPr>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A5F7D5C-3E00-4C7E-B710-19657A7DBCD3}" type="slidenum">
              <a:rPr lang="en-IN" smtClean="0"/>
              <a:pPr/>
              <a:t>18</a:t>
            </a:fld>
            <a:endParaRPr lang="en-IN" dirty="0"/>
          </a:p>
        </p:txBody>
      </p:sp>
      <p:pic>
        <p:nvPicPr>
          <p:cNvPr id="4098" name="Picture 2" descr="C:\Users\MY\Pictures\Documents\Downloads\hari5.png"/>
          <p:cNvPicPr>
            <a:picLocks noGrp="1" noChangeAspect="1" noChangeArrowheads="1"/>
          </p:cNvPicPr>
          <p:nvPr>
            <p:ph sz="quarter" idx="1"/>
          </p:nvPr>
        </p:nvPicPr>
        <p:blipFill>
          <a:blip r:embed="rId2"/>
          <a:srcRect/>
          <a:stretch>
            <a:fillRect/>
          </a:stretch>
        </p:blipFill>
        <p:spPr bwMode="auto">
          <a:xfrm>
            <a:off x="301625" y="1740267"/>
            <a:ext cx="8504238" cy="414581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RESULTS</a:t>
            </a:r>
            <a:endParaRPr lang="en-US" dirty="0">
              <a:latin typeface="Verdana" pitchFamily="34" charset="0"/>
              <a:ea typeface="Verdana" pitchFamily="34" charset="0"/>
              <a:cs typeface="Verdana" pitchFamily="34" charset="0"/>
            </a:endParaRPr>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A5F7D5C-3E00-4C7E-B710-19657A7DBCD3}" type="slidenum">
              <a:rPr lang="en-IN" smtClean="0"/>
              <a:pPr/>
              <a:t>19</a:t>
            </a:fld>
            <a:endParaRPr lang="en-IN" dirty="0"/>
          </a:p>
        </p:txBody>
      </p:sp>
      <p:pic>
        <p:nvPicPr>
          <p:cNvPr id="5122" name="Picture 2" descr="C:\Users\MY\Pictures\Documents\Downloads\hari6.png"/>
          <p:cNvPicPr>
            <a:picLocks noGrp="1" noChangeAspect="1" noChangeArrowheads="1"/>
          </p:cNvPicPr>
          <p:nvPr>
            <p:ph sz="quarter" idx="1"/>
          </p:nvPr>
        </p:nvPicPr>
        <p:blipFill>
          <a:blip r:embed="rId2"/>
          <a:srcRect/>
          <a:stretch>
            <a:fillRect/>
          </a:stretch>
        </p:blipFill>
        <p:spPr bwMode="auto">
          <a:xfrm>
            <a:off x="301625" y="1740267"/>
            <a:ext cx="8504238" cy="414581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95000"/>
                    <a:lumOff val="5000"/>
                  </a:schemeClr>
                </a:solidFill>
                <a:latin typeface="Verdana" pitchFamily="34" charset="0"/>
                <a:ea typeface="Verdana" pitchFamily="34" charset="0"/>
                <a:cs typeface="Verdana" pitchFamily="34" charset="0"/>
              </a:rPr>
              <a:t>TABLE OF CONTENT</a:t>
            </a:r>
            <a:endParaRPr lang="en-IN" dirty="0">
              <a:solidFill>
                <a:schemeClr val="tx1">
                  <a:lumMod val="95000"/>
                  <a:lumOff val="5000"/>
                </a:schemeClr>
              </a:solidFill>
              <a:latin typeface="Verdana" pitchFamily="34" charset="0"/>
              <a:ea typeface="Verdana" pitchFamily="34" charset="0"/>
              <a:cs typeface="Verdana" pitchFamily="34" charset="0"/>
            </a:endParaRPr>
          </a:p>
        </p:txBody>
      </p:sp>
      <p:graphicFrame>
        <p:nvGraphicFramePr>
          <p:cNvPr id="12" name="Content Placeholder 11"/>
          <p:cNvGraphicFramePr>
            <a:graphicFrameLocks noGrp="1"/>
          </p:cNvGraphicFramePr>
          <p:nvPr>
            <p:ph sz="quarter" idx="1"/>
            <p:extLst>
              <p:ext uri="{D42A27DB-BD31-4B8C-83A1-F6EECF244321}">
                <p14:modId xmlns:p14="http://schemas.microsoft.com/office/powerpoint/2010/main" xmlns="" val="2740537532"/>
              </p:ext>
            </p:extLst>
          </p:nvPr>
        </p:nvGraphicFramePr>
        <p:xfrm>
          <a:off x="323528" y="1700808"/>
          <a:ext cx="8504238" cy="4541627"/>
        </p:xfrm>
        <a:graphic>
          <a:graphicData uri="http://schemas.openxmlformats.org/drawingml/2006/table">
            <a:tbl>
              <a:tblPr firstRow="1" bandRow="1">
                <a:tableStyleId>{073A0DAA-6AF3-43AB-8588-CEC1D06C72B9}</a:tableStyleId>
              </a:tblPr>
              <a:tblGrid>
                <a:gridCol w="4252119"/>
                <a:gridCol w="4252119"/>
              </a:tblGrid>
              <a:tr h="452074">
                <a:tc>
                  <a:txBody>
                    <a:bodyPr/>
                    <a:lstStyle/>
                    <a:p>
                      <a:r>
                        <a:rPr lang="en-IN" sz="2400" dirty="0" smtClean="0">
                          <a:latin typeface="Verdana" pitchFamily="34" charset="0"/>
                          <a:ea typeface="Verdana" pitchFamily="34" charset="0"/>
                          <a:cs typeface="Verdana" pitchFamily="34" charset="0"/>
                        </a:rPr>
                        <a:t>      CONTENTS</a:t>
                      </a:r>
                      <a:endParaRPr lang="en-IN" sz="2400" dirty="0">
                        <a:latin typeface="Verdana" pitchFamily="34" charset="0"/>
                        <a:ea typeface="Verdana" pitchFamily="34" charset="0"/>
                        <a:cs typeface="Verdana" pitchFamily="34" charset="0"/>
                      </a:endParaRPr>
                    </a:p>
                  </a:txBody>
                  <a:tcPr/>
                </a:tc>
                <a:tc>
                  <a:txBody>
                    <a:bodyPr/>
                    <a:lstStyle/>
                    <a:p>
                      <a:r>
                        <a:rPr lang="en-IN" sz="2400" dirty="0" smtClean="0">
                          <a:latin typeface="Verdana" pitchFamily="34" charset="0"/>
                          <a:ea typeface="Verdana" pitchFamily="34" charset="0"/>
                          <a:cs typeface="Verdana" pitchFamily="34" charset="0"/>
                        </a:rPr>
                        <a:t>   SLIDE NUMBER</a:t>
                      </a:r>
                      <a:endParaRPr lang="en-IN" sz="2400" dirty="0">
                        <a:latin typeface="Verdana" pitchFamily="34" charset="0"/>
                        <a:ea typeface="Verdana" pitchFamily="34" charset="0"/>
                        <a:cs typeface="Verdana" pitchFamily="34" charset="0"/>
                      </a:endParaRPr>
                    </a:p>
                  </a:txBody>
                  <a:tcPr/>
                </a:tc>
              </a:tr>
              <a:tr h="452074">
                <a:tc>
                  <a:txBody>
                    <a:bodyPr/>
                    <a:lstStyle/>
                    <a:p>
                      <a:r>
                        <a:rPr lang="en-IN" dirty="0" smtClean="0"/>
                        <a:t>Abstract</a:t>
                      </a:r>
                      <a:endParaRPr lang="en-IN" dirty="0"/>
                    </a:p>
                  </a:txBody>
                  <a:tcPr/>
                </a:tc>
                <a:tc>
                  <a:txBody>
                    <a:bodyPr/>
                    <a:lstStyle/>
                    <a:p>
                      <a:r>
                        <a:rPr lang="en-IN" dirty="0" smtClean="0">
                          <a:latin typeface="Verdana" pitchFamily="34" charset="0"/>
                          <a:ea typeface="Verdana" pitchFamily="34" charset="0"/>
                          <a:cs typeface="Verdana" pitchFamily="34" charset="0"/>
                        </a:rPr>
                        <a:t>                          4</a:t>
                      </a:r>
                      <a:endParaRPr lang="en-IN" dirty="0">
                        <a:latin typeface="Verdana" pitchFamily="34" charset="0"/>
                        <a:ea typeface="Verdana" pitchFamily="34" charset="0"/>
                        <a:cs typeface="Verdana" pitchFamily="34" charset="0"/>
                      </a:endParaRPr>
                    </a:p>
                  </a:txBody>
                  <a:tcPr/>
                </a:tc>
              </a:tr>
              <a:tr h="452074">
                <a:tc>
                  <a:txBody>
                    <a:bodyPr/>
                    <a:lstStyle/>
                    <a:p>
                      <a:r>
                        <a:rPr lang="en-IN" dirty="0" smtClean="0"/>
                        <a:t>Modules</a:t>
                      </a:r>
                      <a:endParaRPr lang="en-IN" dirty="0"/>
                    </a:p>
                  </a:txBody>
                  <a:tcPr/>
                </a:tc>
                <a:tc>
                  <a:txBody>
                    <a:bodyPr/>
                    <a:lstStyle/>
                    <a:p>
                      <a:r>
                        <a:rPr lang="en-IN" dirty="0" smtClean="0">
                          <a:latin typeface="Verdana" pitchFamily="34" charset="0"/>
                          <a:ea typeface="Verdana" pitchFamily="34" charset="0"/>
                          <a:cs typeface="Verdana" pitchFamily="34" charset="0"/>
                        </a:rPr>
                        <a:t>                          5</a:t>
                      </a:r>
                      <a:endParaRPr lang="en-IN" dirty="0">
                        <a:latin typeface="Verdana" pitchFamily="34" charset="0"/>
                        <a:ea typeface="Verdana" pitchFamily="34" charset="0"/>
                        <a:cs typeface="Verdana" pitchFamily="34" charset="0"/>
                      </a:endParaRPr>
                    </a:p>
                  </a:txBody>
                  <a:tcPr/>
                </a:tc>
              </a:tr>
              <a:tr h="452074">
                <a:tc>
                  <a:txBody>
                    <a:bodyPr/>
                    <a:lstStyle/>
                    <a:p>
                      <a:r>
                        <a:rPr lang="en-IN" dirty="0" smtClean="0"/>
                        <a:t>Description on modules</a:t>
                      </a:r>
                      <a:endParaRPr lang="en-IN" dirty="0"/>
                    </a:p>
                  </a:txBody>
                  <a:tcPr/>
                </a:tc>
                <a:tc>
                  <a:txBody>
                    <a:bodyPr/>
                    <a:lstStyle/>
                    <a:p>
                      <a:r>
                        <a:rPr lang="en-IN" dirty="0" smtClean="0">
                          <a:latin typeface="Verdana" pitchFamily="34" charset="0"/>
                          <a:ea typeface="Verdana" pitchFamily="34" charset="0"/>
                          <a:cs typeface="Verdana" pitchFamily="34" charset="0"/>
                        </a:rPr>
                        <a:t>                          8</a:t>
                      </a:r>
                      <a:endParaRPr lang="en-IN" dirty="0">
                        <a:latin typeface="Verdana" pitchFamily="34" charset="0"/>
                        <a:ea typeface="Verdana" pitchFamily="34" charset="0"/>
                        <a:cs typeface="Verdana" pitchFamily="34" charset="0"/>
                      </a:endParaRPr>
                    </a:p>
                  </a:txBody>
                  <a:tcPr/>
                </a:tc>
              </a:tr>
              <a:tr h="474027">
                <a:tc>
                  <a:txBody>
                    <a:bodyPr/>
                    <a:lstStyle/>
                    <a:p>
                      <a:r>
                        <a:rPr lang="en-IN" dirty="0" smtClean="0"/>
                        <a:t>Design of the project</a:t>
                      </a:r>
                      <a:endParaRPr lang="en-IN" dirty="0"/>
                    </a:p>
                  </a:txBody>
                  <a:tcPr/>
                </a:tc>
                <a:tc>
                  <a:txBody>
                    <a:bodyPr/>
                    <a:lstStyle/>
                    <a:p>
                      <a:r>
                        <a:rPr lang="en-IN" dirty="0" smtClean="0">
                          <a:latin typeface="Verdana" pitchFamily="34" charset="0"/>
                          <a:ea typeface="Verdana" pitchFamily="34" charset="0"/>
                          <a:cs typeface="Verdana" pitchFamily="34" charset="0"/>
                        </a:rPr>
                        <a:t>                          9</a:t>
                      </a:r>
                      <a:endParaRPr lang="en-IN" dirty="0">
                        <a:latin typeface="Verdana" pitchFamily="34" charset="0"/>
                        <a:ea typeface="Verdana" pitchFamily="34" charset="0"/>
                        <a:cs typeface="Verdana" pitchFamily="34" charset="0"/>
                      </a:endParaRPr>
                    </a:p>
                  </a:txBody>
                  <a:tcPr/>
                </a:tc>
              </a:tr>
              <a:tr h="452074">
                <a:tc>
                  <a:txBody>
                    <a:bodyPr/>
                    <a:lstStyle/>
                    <a:p>
                      <a:r>
                        <a:rPr lang="en-IN" dirty="0" smtClean="0"/>
                        <a:t>Hardware/Software</a:t>
                      </a:r>
                      <a:r>
                        <a:rPr lang="en-IN" baseline="0" dirty="0" smtClean="0"/>
                        <a:t> requirements</a:t>
                      </a:r>
                      <a:endParaRPr lang="en-IN" dirty="0"/>
                    </a:p>
                  </a:txBody>
                  <a:tcPr/>
                </a:tc>
                <a:tc>
                  <a:txBody>
                    <a:bodyPr/>
                    <a:lstStyle/>
                    <a:p>
                      <a:r>
                        <a:rPr lang="en-IN" dirty="0" smtClean="0">
                          <a:latin typeface="Verdana" pitchFamily="34" charset="0"/>
                          <a:ea typeface="Verdana" pitchFamily="34" charset="0"/>
                          <a:cs typeface="Verdana" pitchFamily="34" charset="0"/>
                        </a:rPr>
                        <a:t>         </a:t>
                      </a:r>
                      <a:r>
                        <a:rPr lang="en-IN" baseline="0" dirty="0" smtClean="0">
                          <a:latin typeface="Verdana" pitchFamily="34" charset="0"/>
                          <a:ea typeface="Verdana" pitchFamily="34" charset="0"/>
                          <a:cs typeface="Verdana" pitchFamily="34" charset="0"/>
                        </a:rPr>
                        <a:t> </a:t>
                      </a:r>
                      <a:r>
                        <a:rPr lang="en-IN" dirty="0" smtClean="0">
                          <a:latin typeface="Verdana" pitchFamily="34" charset="0"/>
                          <a:ea typeface="Verdana" pitchFamily="34" charset="0"/>
                          <a:cs typeface="Verdana" pitchFamily="34" charset="0"/>
                        </a:rPr>
                        <a:t>               10</a:t>
                      </a:r>
                      <a:endParaRPr lang="en-IN" dirty="0">
                        <a:latin typeface="Verdana" pitchFamily="34" charset="0"/>
                        <a:ea typeface="Verdana" pitchFamily="34" charset="0"/>
                        <a:cs typeface="Verdana" pitchFamily="34" charset="0"/>
                      </a:endParaRPr>
                    </a:p>
                  </a:txBody>
                  <a:tcPr/>
                </a:tc>
              </a:tr>
              <a:tr h="452074">
                <a:tc>
                  <a:txBody>
                    <a:bodyPr/>
                    <a:lstStyle/>
                    <a:p>
                      <a:r>
                        <a:rPr lang="en-IN" dirty="0" smtClean="0"/>
                        <a:t>Status</a:t>
                      </a:r>
                      <a:r>
                        <a:rPr lang="en-IN" baseline="0" dirty="0" smtClean="0"/>
                        <a:t> of the project</a:t>
                      </a:r>
                      <a:endParaRPr lang="en-IN" dirty="0"/>
                    </a:p>
                  </a:txBody>
                  <a:tcPr/>
                </a:tc>
                <a:tc>
                  <a:txBody>
                    <a:bodyPr/>
                    <a:lstStyle/>
                    <a:p>
                      <a:r>
                        <a:rPr lang="en-IN" baseline="0" dirty="0" smtClean="0">
                          <a:latin typeface="Verdana" pitchFamily="34" charset="0"/>
                          <a:ea typeface="Verdana" pitchFamily="34" charset="0"/>
                          <a:cs typeface="Verdana" pitchFamily="34" charset="0"/>
                        </a:rPr>
                        <a:t>                         11</a:t>
                      </a:r>
                      <a:endParaRPr lang="en-IN" dirty="0">
                        <a:latin typeface="Verdana" pitchFamily="34" charset="0"/>
                        <a:ea typeface="Verdana" pitchFamily="34" charset="0"/>
                        <a:cs typeface="Verdana" pitchFamily="34" charset="0"/>
                      </a:endParaRPr>
                    </a:p>
                  </a:txBody>
                  <a:tcPr/>
                </a:tc>
              </a:tr>
              <a:tr h="445882">
                <a:tc>
                  <a:txBody>
                    <a:bodyPr/>
                    <a:lstStyle/>
                    <a:p>
                      <a:r>
                        <a:rPr lang="en-IN" dirty="0" smtClean="0"/>
                        <a:t>Conclusion </a:t>
                      </a:r>
                      <a:endParaRPr lang="en-IN" dirty="0"/>
                    </a:p>
                  </a:txBody>
                  <a:tcPr/>
                </a:tc>
                <a:tc>
                  <a:txBody>
                    <a:bodyPr/>
                    <a:lstStyle/>
                    <a:p>
                      <a:r>
                        <a:rPr lang="en-IN" dirty="0" smtClean="0">
                          <a:latin typeface="Verdana" pitchFamily="34" charset="0"/>
                          <a:ea typeface="Verdana" pitchFamily="34" charset="0"/>
                          <a:cs typeface="Verdana" pitchFamily="34" charset="0"/>
                        </a:rPr>
                        <a:t>                         12 </a:t>
                      </a:r>
                      <a:endParaRPr lang="en-IN" dirty="0">
                        <a:latin typeface="Verdana" pitchFamily="34" charset="0"/>
                        <a:ea typeface="Verdana" pitchFamily="34" charset="0"/>
                        <a:cs typeface="Verdana" pitchFamily="34" charset="0"/>
                      </a:endParaRPr>
                    </a:p>
                  </a:txBody>
                  <a:tcPr/>
                </a:tc>
              </a:tr>
              <a:tr h="452074">
                <a:tc>
                  <a:txBody>
                    <a:bodyPr/>
                    <a:lstStyle/>
                    <a:p>
                      <a:r>
                        <a:rPr lang="en-IN" dirty="0" smtClean="0"/>
                        <a:t>References</a:t>
                      </a:r>
                      <a:endParaRPr lang="en-IN" dirty="0"/>
                    </a:p>
                  </a:txBody>
                  <a:tcPr/>
                </a:tc>
                <a:tc>
                  <a:txBody>
                    <a:bodyPr/>
                    <a:lstStyle/>
                    <a:p>
                      <a:r>
                        <a:rPr lang="en-IN" dirty="0" smtClean="0">
                          <a:latin typeface="Verdana" pitchFamily="34" charset="0"/>
                          <a:ea typeface="Verdana" pitchFamily="34" charset="0"/>
                          <a:cs typeface="Verdana" pitchFamily="34" charset="0"/>
                        </a:rPr>
                        <a:t>                         13</a:t>
                      </a:r>
                      <a:endParaRPr lang="en-IN" dirty="0">
                        <a:latin typeface="Verdana" pitchFamily="34" charset="0"/>
                        <a:ea typeface="Verdana" pitchFamily="34" charset="0"/>
                        <a:cs typeface="Verdana" pitchFamily="34" charset="0"/>
                      </a:endParaRPr>
                    </a:p>
                  </a:txBody>
                  <a:tcPr/>
                </a:tc>
              </a:tr>
              <a:tr h="452074">
                <a:tc>
                  <a:txBody>
                    <a:bodyPr/>
                    <a:lstStyle/>
                    <a:p>
                      <a:r>
                        <a:rPr lang="en-IN" dirty="0" smtClean="0"/>
                        <a:t>Result</a:t>
                      </a:r>
                      <a:endParaRPr lang="en-IN" dirty="0"/>
                    </a:p>
                  </a:txBody>
                  <a:tcPr/>
                </a:tc>
                <a:tc>
                  <a:txBody>
                    <a:bodyPr/>
                    <a:lstStyle/>
                    <a:p>
                      <a:r>
                        <a:rPr lang="en-IN" dirty="0" smtClean="0">
                          <a:latin typeface="Verdana" pitchFamily="34" charset="0"/>
                          <a:ea typeface="Verdana" pitchFamily="34" charset="0"/>
                          <a:cs typeface="Verdana" pitchFamily="34" charset="0"/>
                        </a:rPr>
                        <a:t>                         14</a:t>
                      </a:r>
                      <a:endParaRPr lang="en-IN" dirty="0">
                        <a:latin typeface="Verdana" pitchFamily="34" charset="0"/>
                        <a:ea typeface="Verdana" pitchFamily="34" charset="0"/>
                        <a:cs typeface="Verdana" pitchFamily="34" charset="0"/>
                      </a:endParaRPr>
                    </a:p>
                  </a:txBody>
                  <a:tcPr/>
                </a:tc>
              </a:tr>
            </a:tbl>
          </a:graphicData>
        </a:graphic>
      </p:graphicFrame>
      <p:sp>
        <p:nvSpPr>
          <p:cNvPr id="3" name="Footer Placeholder 2"/>
          <p:cNvSpPr>
            <a:spLocks noGrp="1"/>
          </p:cNvSpPr>
          <p:nvPr>
            <p:ph type="ftr" sz="quarter" idx="11"/>
          </p:nvPr>
        </p:nvSpPr>
        <p:spPr>
          <a:xfrm>
            <a:off x="4499992"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4" name="Slide Number Placeholder 3"/>
          <p:cNvSpPr>
            <a:spLocks noGrp="1"/>
          </p:cNvSpPr>
          <p:nvPr>
            <p:ph type="sldNum" sz="quarter" idx="12"/>
          </p:nvPr>
        </p:nvSpPr>
        <p:spPr/>
        <p:txBody>
          <a:bodyPr/>
          <a:lstStyle/>
          <a:p>
            <a:fld id="{0A5F7D5C-3E00-4C7E-B710-19657A7DBCD3}" type="slidenum">
              <a:rPr lang="en-IN" smtClean="0"/>
              <a:pPr/>
              <a:t>2</a:t>
            </a:fld>
            <a:endParaRPr lang="en-IN" dirty="0"/>
          </a:p>
        </p:txBody>
      </p:sp>
    </p:spTree>
    <p:extLst>
      <p:ext uri="{BB962C8B-B14F-4D97-AF65-F5344CB8AC3E}">
        <p14:creationId xmlns:p14="http://schemas.microsoft.com/office/powerpoint/2010/main" xmlns="" val="19819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9512" y="188640"/>
            <a:ext cx="8784976" cy="6192688"/>
          </a:xfrm>
          <a:prstGeom prst="rect">
            <a:avLst/>
          </a:prstGeom>
        </p:spPr>
      </p:pic>
      <p:sp>
        <p:nvSpPr>
          <p:cNvPr id="7" name="Footer Placeholder 6"/>
          <p:cNvSpPr>
            <a:spLocks noGrp="1"/>
          </p:cNvSpPr>
          <p:nvPr>
            <p:ph type="ftr" sz="quarter" idx="11"/>
          </p:nvPr>
        </p:nvSpPr>
        <p:spPr>
          <a:xfrm>
            <a:off x="4788024" y="6410848"/>
            <a:ext cx="4032448"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8" name="Slide Number Placeholder 7"/>
          <p:cNvSpPr>
            <a:spLocks noGrp="1"/>
          </p:cNvSpPr>
          <p:nvPr>
            <p:ph type="sldNum" sz="quarter" idx="12"/>
          </p:nvPr>
        </p:nvSpPr>
        <p:spPr/>
        <p:txBody>
          <a:bodyPr/>
          <a:lstStyle/>
          <a:p>
            <a:fld id="{0A5F7D5C-3E00-4C7E-B710-19657A7DBCD3}" type="slidenum">
              <a:rPr lang="en-IN" smtClean="0"/>
              <a:pPr/>
              <a:t>20</a:t>
            </a:fld>
            <a:endParaRPr lang="en-IN" dirty="0"/>
          </a:p>
        </p:txBody>
      </p:sp>
    </p:spTree>
    <p:extLst>
      <p:ext uri="{BB962C8B-B14F-4D97-AF65-F5344CB8AC3E}">
        <p14:creationId xmlns:p14="http://schemas.microsoft.com/office/powerpoint/2010/main" xmlns="" val="71881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smtClean="0">
                <a:solidFill>
                  <a:schemeClr val="tx1">
                    <a:lumMod val="95000"/>
                    <a:lumOff val="5000"/>
                  </a:schemeClr>
                </a:solidFill>
                <a:latin typeface="Verdana" pitchFamily="34" charset="0"/>
                <a:ea typeface="Verdana" pitchFamily="34" charset="0"/>
                <a:cs typeface="Verdana" pitchFamily="34" charset="0"/>
              </a:rPr>
              <a:t>ABSTRACT</a:t>
            </a:r>
            <a:endParaRPr lang="en-IN" sz="4400" dirty="0">
              <a:solidFill>
                <a:schemeClr val="tx1">
                  <a:lumMod val="95000"/>
                  <a:lumOff val="5000"/>
                </a:schemeClr>
              </a:solidFill>
              <a:latin typeface="Verdana" pitchFamily="34" charset="0"/>
              <a:ea typeface="Verdana" pitchFamily="34" charset="0"/>
              <a:cs typeface="Verdana" pitchFamily="34" charset="0"/>
            </a:endParaRPr>
          </a:p>
        </p:txBody>
      </p:sp>
      <p:sp>
        <p:nvSpPr>
          <p:cNvPr id="3" name="Content Placeholder 2"/>
          <p:cNvSpPr>
            <a:spLocks noGrp="1"/>
          </p:cNvSpPr>
          <p:nvPr>
            <p:ph sz="quarter" idx="1"/>
          </p:nvPr>
        </p:nvSpPr>
        <p:spPr/>
        <p:txBody>
          <a:bodyPr>
            <a:normAutofit lnSpcReduction="10000"/>
          </a:bodyPr>
          <a:lstStyle/>
          <a:p>
            <a:pPr marL="0" indent="0">
              <a:buNone/>
            </a:pPr>
            <a:r>
              <a:rPr lang="en-IN" dirty="0" smtClean="0">
                <a:solidFill>
                  <a:schemeClr val="accent1">
                    <a:lumMod val="50000"/>
                  </a:schemeClr>
                </a:solidFill>
                <a:latin typeface="Verdana" pitchFamily="34" charset="0"/>
                <a:ea typeface="Verdana" pitchFamily="34" charset="0"/>
                <a:cs typeface="Verdana" pitchFamily="34" charset="0"/>
              </a:rPr>
              <a:t>Objective :</a:t>
            </a:r>
          </a:p>
          <a:p>
            <a:pPr marL="0" indent="0">
              <a:buNone/>
            </a:pPr>
            <a:r>
              <a:rPr lang="en-IN" dirty="0" smtClean="0">
                <a:latin typeface="Verdana" pitchFamily="34" charset="0"/>
                <a:ea typeface="Verdana" pitchFamily="34" charset="0"/>
                <a:cs typeface="Verdana" pitchFamily="34" charset="0"/>
              </a:rPr>
              <a:t>          </a:t>
            </a:r>
            <a:r>
              <a:rPr lang="en-IN" sz="2400" dirty="0" smtClean="0">
                <a:latin typeface="Verdana" pitchFamily="34" charset="0"/>
                <a:ea typeface="Verdana" pitchFamily="34" charset="0"/>
                <a:cs typeface="Verdana" pitchFamily="34" charset="0"/>
              </a:rPr>
              <a:t>This software is basically a CD management software which can be used in a CD’s store. It keeps the record of all the CD’s present in the CD’s store and we can also add more records for the fresh arrivals. This project can search the CD’s available in the store, by various modes like Singer name, CD name.</a:t>
            </a:r>
          </a:p>
          <a:p>
            <a:pPr marL="0" indent="0">
              <a:buNone/>
            </a:pPr>
            <a:r>
              <a:rPr lang="en-IN" sz="2400" dirty="0" smtClean="0">
                <a:solidFill>
                  <a:schemeClr val="accent1">
                    <a:lumMod val="50000"/>
                  </a:schemeClr>
                </a:solidFill>
                <a:latin typeface="Verdana" pitchFamily="34" charset="0"/>
                <a:ea typeface="Verdana" pitchFamily="34" charset="0"/>
                <a:cs typeface="Verdana" pitchFamily="34" charset="0"/>
              </a:rPr>
              <a:t>Requirements :</a:t>
            </a:r>
            <a:endParaRPr lang="en-IN" sz="2400" dirty="0">
              <a:solidFill>
                <a:schemeClr val="accent1">
                  <a:lumMod val="50000"/>
                </a:schemeClr>
              </a:solidFill>
              <a:latin typeface="Verdana" pitchFamily="34" charset="0"/>
              <a:ea typeface="Verdana" pitchFamily="34" charset="0"/>
              <a:cs typeface="Verdana" pitchFamily="34" charset="0"/>
            </a:endParaRPr>
          </a:p>
          <a:p>
            <a:r>
              <a:rPr lang="en-IN" sz="2400" dirty="0">
                <a:latin typeface="Verdana" pitchFamily="34" charset="0"/>
                <a:ea typeface="Verdana" pitchFamily="34" charset="0"/>
                <a:cs typeface="Verdana" pitchFamily="34" charset="0"/>
              </a:rPr>
              <a:t>The three requirements – updating , searching and displaying the </a:t>
            </a:r>
            <a:r>
              <a:rPr lang="en-IN" sz="2400" dirty="0" smtClean="0">
                <a:latin typeface="Verdana" pitchFamily="34" charset="0"/>
                <a:ea typeface="Verdana" pitchFamily="34" charset="0"/>
                <a:cs typeface="Verdana" pitchFamily="34" charset="0"/>
              </a:rPr>
              <a:t>data. All </a:t>
            </a:r>
            <a:r>
              <a:rPr lang="en-IN" sz="2400" dirty="0">
                <a:latin typeface="Verdana" pitchFamily="34" charset="0"/>
                <a:ea typeface="Verdana" pitchFamily="34" charset="0"/>
                <a:cs typeface="Verdana" pitchFamily="34" charset="0"/>
              </a:rPr>
              <a:t>the data you need to store is textual.</a:t>
            </a:r>
          </a:p>
          <a:p>
            <a:pPr marL="0" indent="0">
              <a:buNone/>
            </a:pPr>
            <a:endParaRPr lang="en-IN" sz="2400" dirty="0" smtClean="0">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a:xfrm>
            <a:off x="4572000"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5" name="Slide Number Placeholder 4"/>
          <p:cNvSpPr>
            <a:spLocks noGrp="1"/>
          </p:cNvSpPr>
          <p:nvPr>
            <p:ph type="sldNum" sz="quarter" idx="12"/>
          </p:nvPr>
        </p:nvSpPr>
        <p:spPr/>
        <p:txBody>
          <a:bodyPr/>
          <a:lstStyle/>
          <a:p>
            <a:fld id="{0A5F7D5C-3E00-4C7E-B710-19657A7DBCD3}" type="slidenum">
              <a:rPr lang="en-IN" smtClean="0"/>
              <a:pPr/>
              <a:t>3</a:t>
            </a:fld>
            <a:endParaRPr lang="en-IN" dirty="0"/>
          </a:p>
        </p:txBody>
      </p:sp>
    </p:spTree>
    <p:extLst>
      <p:ext uri="{BB962C8B-B14F-4D97-AF65-F5344CB8AC3E}">
        <p14:creationId xmlns:p14="http://schemas.microsoft.com/office/powerpoint/2010/main" xmlns="" val="37199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smtClean="0">
                <a:solidFill>
                  <a:schemeClr val="tx1">
                    <a:lumMod val="95000"/>
                    <a:lumOff val="5000"/>
                  </a:schemeClr>
                </a:solidFill>
                <a:latin typeface="Verdana" pitchFamily="34" charset="0"/>
                <a:ea typeface="Verdana" pitchFamily="34" charset="0"/>
                <a:cs typeface="Verdana" pitchFamily="34" charset="0"/>
              </a:rPr>
              <a:t>ABSTRACT</a:t>
            </a:r>
            <a:endParaRPr lang="en-IN" sz="4400" dirty="0">
              <a:solidFill>
                <a:schemeClr val="tx1">
                  <a:lumMod val="95000"/>
                  <a:lumOff val="5000"/>
                </a:schemeClr>
              </a:solidFill>
              <a:latin typeface="Verdana" pitchFamily="34" charset="0"/>
              <a:ea typeface="Verdana" pitchFamily="34" charset="0"/>
              <a:cs typeface="Verdana" pitchFamily="34" charset="0"/>
            </a:endParaRPr>
          </a:p>
        </p:txBody>
      </p:sp>
      <p:sp>
        <p:nvSpPr>
          <p:cNvPr id="3" name="Content Placeholder 2"/>
          <p:cNvSpPr>
            <a:spLocks noGrp="1"/>
          </p:cNvSpPr>
          <p:nvPr>
            <p:ph sz="quarter" idx="1"/>
          </p:nvPr>
        </p:nvSpPr>
        <p:spPr/>
        <p:txBody>
          <a:bodyPr/>
          <a:lstStyle/>
          <a:p>
            <a:pPr marL="0" indent="0">
              <a:buNone/>
            </a:pPr>
            <a:r>
              <a:rPr lang="en-IN" dirty="0" smtClean="0">
                <a:solidFill>
                  <a:schemeClr val="accent1">
                    <a:lumMod val="50000"/>
                  </a:schemeClr>
                </a:solidFill>
              </a:rPr>
              <a:t>Concepts :</a:t>
            </a:r>
          </a:p>
          <a:p>
            <a:pPr marL="0" indent="0">
              <a:buNone/>
            </a:pPr>
            <a:r>
              <a:rPr lang="en-IN" dirty="0" smtClean="0"/>
              <a:t>This program uses the concept of shell programming. </a:t>
            </a:r>
          </a:p>
          <a:p>
            <a:r>
              <a:rPr lang="en-IN" dirty="0" smtClean="0"/>
              <a:t>Functions</a:t>
            </a:r>
          </a:p>
          <a:p>
            <a:r>
              <a:rPr lang="en-IN" dirty="0" smtClean="0"/>
              <a:t>Files</a:t>
            </a:r>
          </a:p>
          <a:p>
            <a:r>
              <a:rPr lang="en-IN" dirty="0" smtClean="0"/>
              <a:t>Command with options(i.e., echo –e , track , etc.,)</a:t>
            </a:r>
          </a:p>
          <a:p>
            <a:r>
              <a:rPr lang="en-IN" dirty="0" smtClean="0"/>
              <a:t>Control structures</a:t>
            </a:r>
          </a:p>
          <a:p>
            <a:pPr marL="0" indent="0">
              <a:buNone/>
            </a:pPr>
            <a:r>
              <a:rPr lang="en-IN" dirty="0" smtClean="0"/>
              <a:t> </a:t>
            </a:r>
            <a:r>
              <a:rPr lang="en-IN" dirty="0" smtClean="0">
                <a:solidFill>
                  <a:schemeClr val="accent1">
                    <a:lumMod val="50000"/>
                  </a:schemeClr>
                </a:solidFill>
              </a:rPr>
              <a:t>Data files used : </a:t>
            </a:r>
            <a:endParaRPr lang="en-IN" dirty="0" smtClean="0">
              <a:solidFill>
                <a:schemeClr val="tx1">
                  <a:lumMod val="95000"/>
                  <a:lumOff val="5000"/>
                </a:schemeClr>
              </a:solidFill>
            </a:endParaRPr>
          </a:p>
          <a:p>
            <a:r>
              <a:rPr lang="en-IN" dirty="0" smtClean="0">
                <a:solidFill>
                  <a:schemeClr val="tx1">
                    <a:lumMod val="95000"/>
                    <a:lumOff val="5000"/>
                  </a:schemeClr>
                </a:solidFill>
              </a:rPr>
              <a:t>title.cdb , tracks.cdb , temp_file</a:t>
            </a:r>
            <a:endParaRPr lang="en-IN" dirty="0" smtClean="0">
              <a:solidFill>
                <a:schemeClr val="accent1">
                  <a:lumMod val="50000"/>
                </a:schemeClr>
              </a:solidFill>
            </a:endParaRPr>
          </a:p>
          <a:p>
            <a:endParaRPr lang="en-IN" dirty="0"/>
          </a:p>
        </p:txBody>
      </p:sp>
      <p:sp>
        <p:nvSpPr>
          <p:cNvPr id="4" name="Footer Placeholder 3"/>
          <p:cNvSpPr>
            <a:spLocks noGrp="1"/>
          </p:cNvSpPr>
          <p:nvPr>
            <p:ph type="ftr" sz="quarter" idx="11"/>
          </p:nvPr>
        </p:nvSpPr>
        <p:spPr>
          <a:xfrm>
            <a:off x="4572000"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5" name="Slide Number Placeholder 4"/>
          <p:cNvSpPr>
            <a:spLocks noGrp="1"/>
          </p:cNvSpPr>
          <p:nvPr>
            <p:ph type="sldNum" sz="quarter" idx="12"/>
          </p:nvPr>
        </p:nvSpPr>
        <p:spPr/>
        <p:txBody>
          <a:bodyPr/>
          <a:lstStyle/>
          <a:p>
            <a:fld id="{0A5F7D5C-3E00-4C7E-B710-19657A7DBCD3}" type="slidenum">
              <a:rPr lang="en-IN" smtClean="0"/>
              <a:pPr/>
              <a:t>4</a:t>
            </a:fld>
            <a:endParaRPr lang="en-IN" dirty="0"/>
          </a:p>
        </p:txBody>
      </p:sp>
    </p:spTree>
    <p:extLst>
      <p:ext uri="{BB962C8B-B14F-4D97-AF65-F5344CB8AC3E}">
        <p14:creationId xmlns:p14="http://schemas.microsoft.com/office/powerpoint/2010/main" xmlns="" val="315447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95000"/>
                    <a:lumOff val="5000"/>
                  </a:schemeClr>
                </a:solidFill>
                <a:latin typeface="Verdana" pitchFamily="34" charset="0"/>
                <a:ea typeface="Verdana" pitchFamily="34" charset="0"/>
                <a:cs typeface="Verdana" pitchFamily="34" charset="0"/>
              </a:rPr>
              <a:t>ANALYSIS</a:t>
            </a:r>
            <a:endParaRPr lang="en-IN" dirty="0">
              <a:solidFill>
                <a:schemeClr val="tx1">
                  <a:lumMod val="95000"/>
                  <a:lumOff val="5000"/>
                </a:schemeClr>
              </a:solidFill>
              <a:latin typeface="Verdana" pitchFamily="34" charset="0"/>
              <a:ea typeface="Verdana" pitchFamily="34" charset="0"/>
              <a:cs typeface="Verdana" pitchFamily="34" charset="0"/>
            </a:endParaRPr>
          </a:p>
        </p:txBody>
      </p:sp>
      <p:sp>
        <p:nvSpPr>
          <p:cNvPr id="3" name="Content Placeholder 2"/>
          <p:cNvSpPr>
            <a:spLocks noGrp="1"/>
          </p:cNvSpPr>
          <p:nvPr>
            <p:ph sz="quarter" idx="1"/>
          </p:nvPr>
        </p:nvSpPr>
        <p:spPr/>
        <p:txBody>
          <a:bodyPr/>
          <a:lstStyle/>
          <a:p>
            <a:pPr marL="0" indent="0">
              <a:buNone/>
            </a:pPr>
            <a:r>
              <a:rPr lang="en-IN" sz="3600" dirty="0" smtClean="0">
                <a:solidFill>
                  <a:schemeClr val="accent1">
                    <a:lumMod val="50000"/>
                  </a:schemeClr>
                </a:solidFill>
                <a:latin typeface="Verdana" pitchFamily="34" charset="0"/>
                <a:ea typeface="Verdana" pitchFamily="34" charset="0"/>
                <a:cs typeface="Verdana" pitchFamily="34" charset="0"/>
              </a:rPr>
              <a:t>MODULES:</a:t>
            </a:r>
          </a:p>
          <a:p>
            <a:pPr marL="0" indent="0">
              <a:buNone/>
            </a:pPr>
            <a:endParaRPr lang="en-IN" dirty="0"/>
          </a:p>
        </p:txBody>
      </p:sp>
      <p:sp>
        <p:nvSpPr>
          <p:cNvPr id="5" name="Horizontal Scroll 4"/>
          <p:cNvSpPr/>
          <p:nvPr/>
        </p:nvSpPr>
        <p:spPr>
          <a:xfrm>
            <a:off x="1929943" y="1844824"/>
            <a:ext cx="5256584" cy="4032448"/>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sz="2400" dirty="0" smtClean="0">
                <a:solidFill>
                  <a:schemeClr val="tx1">
                    <a:lumMod val="95000"/>
                    <a:lumOff val="5000"/>
                  </a:schemeClr>
                </a:solidFill>
                <a:latin typeface="Verdana" pitchFamily="34" charset="0"/>
                <a:ea typeface="Verdana" pitchFamily="34" charset="0"/>
                <a:cs typeface="Verdana" pitchFamily="34" charset="0"/>
              </a:rPr>
              <a:t>1 : ADDING</a:t>
            </a:r>
          </a:p>
          <a:p>
            <a:r>
              <a:rPr lang="en-IN" sz="2400" dirty="0" smtClean="0">
                <a:solidFill>
                  <a:schemeClr val="tx1">
                    <a:lumMod val="95000"/>
                    <a:lumOff val="5000"/>
                  </a:schemeClr>
                </a:solidFill>
                <a:latin typeface="Verdana" pitchFamily="34" charset="0"/>
                <a:ea typeface="Verdana" pitchFamily="34" charset="0"/>
                <a:cs typeface="Verdana" pitchFamily="34" charset="0"/>
              </a:rPr>
              <a:t>2 : MODIFYING</a:t>
            </a:r>
          </a:p>
          <a:p>
            <a:r>
              <a:rPr lang="en-IN" sz="2400" dirty="0" smtClean="0">
                <a:solidFill>
                  <a:schemeClr val="tx1">
                    <a:lumMod val="95000"/>
                    <a:lumOff val="5000"/>
                  </a:schemeClr>
                </a:solidFill>
                <a:latin typeface="Verdana" pitchFamily="34" charset="0"/>
                <a:ea typeface="Verdana" pitchFamily="34" charset="0"/>
                <a:cs typeface="Verdana" pitchFamily="34" charset="0"/>
              </a:rPr>
              <a:t>3 : DELETING</a:t>
            </a:r>
          </a:p>
          <a:p>
            <a:r>
              <a:rPr lang="en-IN" sz="2400" dirty="0" smtClean="0">
                <a:solidFill>
                  <a:schemeClr val="tx1">
                    <a:lumMod val="95000"/>
                    <a:lumOff val="5000"/>
                  </a:schemeClr>
                </a:solidFill>
                <a:latin typeface="Verdana" pitchFamily="34" charset="0"/>
                <a:ea typeface="Verdana" pitchFamily="34" charset="0"/>
                <a:cs typeface="Verdana" pitchFamily="34" charset="0"/>
              </a:rPr>
              <a:t>4 : SEARCHING</a:t>
            </a:r>
          </a:p>
          <a:p>
            <a:r>
              <a:rPr lang="en-IN" sz="2400" dirty="0" smtClean="0">
                <a:solidFill>
                  <a:schemeClr val="tx1">
                    <a:lumMod val="95000"/>
                    <a:lumOff val="5000"/>
                  </a:schemeClr>
                </a:solidFill>
                <a:latin typeface="Verdana" pitchFamily="34" charset="0"/>
                <a:ea typeface="Verdana" pitchFamily="34" charset="0"/>
                <a:cs typeface="Verdana" pitchFamily="34" charset="0"/>
              </a:rPr>
              <a:t>5 : DISPLAYING</a:t>
            </a:r>
          </a:p>
          <a:p>
            <a:endParaRPr lang="en-IN" sz="2400" dirty="0">
              <a:solidFill>
                <a:schemeClr val="tx1">
                  <a:lumMod val="95000"/>
                  <a:lumOff val="5000"/>
                </a:schemeClr>
              </a:solidFill>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a:xfrm>
            <a:off x="4558234" y="6410848"/>
            <a:ext cx="4334245" cy="365760"/>
          </a:xfrm>
        </p:spPr>
        <p:txBody>
          <a:bodyPr/>
          <a:lstStyle/>
          <a:p>
            <a:r>
              <a:rPr lang="en-IN" dirty="0" smtClean="0"/>
              <a:t>        </a:t>
            </a:r>
            <a:r>
              <a:rPr lang="en-IN" dirty="0">
                <a:latin typeface="Verdana" pitchFamily="34" charset="0"/>
                <a:ea typeface="Verdana" pitchFamily="34" charset="0"/>
                <a:cs typeface="Verdana" pitchFamily="34" charset="0"/>
              </a:rPr>
              <a:t>Department     of     Information  Technology</a:t>
            </a:r>
            <a:endParaRPr lang="en-IN" dirty="0"/>
          </a:p>
        </p:txBody>
      </p:sp>
      <p:sp>
        <p:nvSpPr>
          <p:cNvPr id="6" name="Slide Number Placeholder 5"/>
          <p:cNvSpPr>
            <a:spLocks noGrp="1"/>
          </p:cNvSpPr>
          <p:nvPr>
            <p:ph type="sldNum" sz="quarter" idx="12"/>
          </p:nvPr>
        </p:nvSpPr>
        <p:spPr/>
        <p:txBody>
          <a:bodyPr/>
          <a:lstStyle/>
          <a:p>
            <a:fld id="{0A5F7D5C-3E00-4C7E-B710-19657A7DBCD3}" type="slidenum">
              <a:rPr lang="en-IN" smtClean="0"/>
              <a:pPr/>
              <a:t>5</a:t>
            </a:fld>
            <a:endParaRPr lang="en-IN" dirty="0"/>
          </a:p>
        </p:txBody>
      </p:sp>
    </p:spTree>
    <p:extLst>
      <p:ext uri="{BB962C8B-B14F-4D97-AF65-F5344CB8AC3E}">
        <p14:creationId xmlns:p14="http://schemas.microsoft.com/office/powerpoint/2010/main" xmlns="" val="32469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chemeClr val="tx1">
                    <a:lumMod val="95000"/>
                    <a:lumOff val="5000"/>
                  </a:schemeClr>
                </a:solidFill>
                <a:latin typeface="Verdana" pitchFamily="34" charset="0"/>
                <a:ea typeface="Verdana" pitchFamily="34" charset="0"/>
                <a:cs typeface="Verdana" pitchFamily="34" charset="0"/>
              </a:rPr>
              <a:t>MODULES DESCRIPTION</a:t>
            </a:r>
            <a:endParaRPr lang="en-IN" dirty="0">
              <a:solidFill>
                <a:schemeClr val="tx1">
                  <a:lumMod val="95000"/>
                  <a:lumOff val="5000"/>
                </a:schemeClr>
              </a:solidFill>
              <a:latin typeface="Verdana" pitchFamily="34" charset="0"/>
              <a:ea typeface="Verdana" pitchFamily="34" charset="0"/>
              <a:cs typeface="Verdana" pitchFamily="34" charset="0"/>
            </a:endParaRPr>
          </a:p>
        </p:txBody>
      </p:sp>
      <p:sp>
        <p:nvSpPr>
          <p:cNvPr id="5" name="Content Placeholder 4"/>
          <p:cNvSpPr>
            <a:spLocks noGrp="1"/>
          </p:cNvSpPr>
          <p:nvPr>
            <p:ph sz="quarter" idx="1"/>
          </p:nvPr>
        </p:nvSpPr>
        <p:spPr>
          <a:xfrm>
            <a:off x="323528" y="1556792"/>
            <a:ext cx="8503920" cy="4572000"/>
          </a:xfrm>
        </p:spPr>
        <p:txBody>
          <a:bodyPr>
            <a:normAutofit fontScale="77500" lnSpcReduction="20000"/>
          </a:bodyPr>
          <a:lstStyle/>
          <a:p>
            <a:pPr>
              <a:buNone/>
            </a:pPr>
            <a:r>
              <a:rPr lang="en-IN" dirty="0" smtClean="0">
                <a:solidFill>
                  <a:schemeClr val="accent1">
                    <a:lumMod val="50000"/>
                  </a:schemeClr>
                </a:solidFill>
                <a:latin typeface="Verdana" pitchFamily="34" charset="0"/>
                <a:ea typeface="Verdana" pitchFamily="34" charset="0"/>
                <a:cs typeface="Verdana" pitchFamily="34" charset="0"/>
              </a:rPr>
              <a:t>Module 1:</a:t>
            </a:r>
          </a:p>
          <a:p>
            <a:pPr>
              <a:buNone/>
            </a:pPr>
            <a:endParaRPr lang="en-IN" dirty="0" smtClean="0">
              <a:solidFill>
                <a:schemeClr val="accent1">
                  <a:lumMod val="50000"/>
                </a:schemeClr>
              </a:solidFill>
              <a:latin typeface="Verdana" pitchFamily="34" charset="0"/>
              <a:ea typeface="Verdana" pitchFamily="34" charset="0"/>
              <a:cs typeface="Verdana" pitchFamily="34" charset="0"/>
            </a:endParaRPr>
          </a:p>
          <a:p>
            <a:r>
              <a:rPr lang="en-IN" dirty="0" smtClean="0">
                <a:solidFill>
                  <a:schemeClr val="accent1">
                    <a:lumMod val="50000"/>
                  </a:schemeClr>
                </a:solidFill>
                <a:latin typeface="Verdana" pitchFamily="34" charset="0"/>
                <a:ea typeface="Verdana" pitchFamily="34" charset="0"/>
                <a:cs typeface="Verdana" pitchFamily="34" charset="0"/>
              </a:rPr>
              <a:t>Adding the details of a new CD:</a:t>
            </a:r>
          </a:p>
          <a:p>
            <a:pPr marL="0" indent="0">
              <a:buNone/>
            </a:pPr>
            <a:r>
              <a:rPr lang="en-IN" dirty="0">
                <a:solidFill>
                  <a:schemeClr val="accent1">
                    <a:lumMod val="50000"/>
                  </a:schemeClr>
                </a:solidFill>
                <a:latin typeface="Verdana" pitchFamily="34" charset="0"/>
                <a:ea typeface="Verdana" pitchFamily="34" charset="0"/>
                <a:cs typeface="Verdana" pitchFamily="34" charset="0"/>
              </a:rPr>
              <a:t> </a:t>
            </a:r>
            <a:r>
              <a:rPr lang="en-IN" dirty="0" smtClean="0">
                <a:solidFill>
                  <a:schemeClr val="accent1">
                    <a:lumMod val="50000"/>
                  </a:schemeClr>
                </a:solidFill>
                <a:latin typeface="Verdana" pitchFamily="34" charset="0"/>
                <a:ea typeface="Verdana" pitchFamily="34" charset="0"/>
                <a:cs typeface="Verdana" pitchFamily="34" charset="0"/>
              </a:rPr>
              <a:t>                </a:t>
            </a:r>
            <a:r>
              <a:rPr lang="en-IN" dirty="0" smtClean="0">
                <a:solidFill>
                  <a:schemeClr val="tx1">
                    <a:lumMod val="95000"/>
                    <a:lumOff val="5000"/>
                  </a:schemeClr>
                </a:solidFill>
                <a:latin typeface="Verdana" pitchFamily="34" charset="0"/>
                <a:ea typeface="Verdana" pitchFamily="34" charset="0"/>
                <a:cs typeface="Verdana" pitchFamily="34" charset="0"/>
              </a:rPr>
              <a:t>The user  enters the track information for this CD, catalog name, title, type and artist or composer.</a:t>
            </a:r>
          </a:p>
          <a:p>
            <a:pPr marL="0" indent="0">
              <a:buNone/>
            </a:pPr>
            <a:endParaRPr lang="en-IN" dirty="0" smtClean="0">
              <a:solidFill>
                <a:schemeClr val="tx1">
                  <a:lumMod val="95000"/>
                  <a:lumOff val="5000"/>
                </a:schemeClr>
              </a:solidFill>
              <a:latin typeface="Verdana" pitchFamily="34" charset="0"/>
              <a:ea typeface="Verdana" pitchFamily="34" charset="0"/>
              <a:cs typeface="Verdana" pitchFamily="34" charset="0"/>
            </a:endParaRPr>
          </a:p>
          <a:p>
            <a:pPr>
              <a:buNone/>
            </a:pPr>
            <a:r>
              <a:rPr lang="en-IN" dirty="0" smtClean="0">
                <a:solidFill>
                  <a:schemeClr val="accent1">
                    <a:lumMod val="50000"/>
                  </a:schemeClr>
                </a:solidFill>
                <a:latin typeface="Verdana" pitchFamily="34" charset="0"/>
                <a:ea typeface="Verdana" pitchFamily="34" charset="0"/>
                <a:cs typeface="Verdana" pitchFamily="34" charset="0"/>
              </a:rPr>
              <a:t>Module 2:</a:t>
            </a:r>
          </a:p>
          <a:p>
            <a:pPr>
              <a:buNone/>
            </a:pPr>
            <a:endParaRPr lang="en-IN" dirty="0" smtClean="0">
              <a:solidFill>
                <a:schemeClr val="accent1">
                  <a:lumMod val="50000"/>
                </a:schemeClr>
              </a:solidFill>
              <a:latin typeface="Verdana" pitchFamily="34" charset="0"/>
              <a:ea typeface="Verdana" pitchFamily="34" charset="0"/>
              <a:cs typeface="Verdana" pitchFamily="34" charset="0"/>
            </a:endParaRPr>
          </a:p>
          <a:p>
            <a:r>
              <a:rPr lang="en-IN" dirty="0" smtClean="0">
                <a:solidFill>
                  <a:schemeClr val="accent1">
                    <a:lumMod val="50000"/>
                  </a:schemeClr>
                </a:solidFill>
                <a:latin typeface="Verdana" pitchFamily="34" charset="0"/>
                <a:ea typeface="Verdana" pitchFamily="34" charset="0"/>
                <a:cs typeface="Verdana" pitchFamily="34" charset="0"/>
              </a:rPr>
              <a:t>Modifying the data of an CD:</a:t>
            </a:r>
          </a:p>
          <a:p>
            <a:pPr marL="0" indent="0">
              <a:buNone/>
            </a:pPr>
            <a:r>
              <a:rPr lang="en-IN" dirty="0">
                <a:solidFill>
                  <a:schemeClr val="accent1">
                    <a:lumMod val="50000"/>
                  </a:schemeClr>
                </a:solidFill>
                <a:latin typeface="Verdana" pitchFamily="34" charset="0"/>
                <a:ea typeface="Verdana" pitchFamily="34" charset="0"/>
                <a:cs typeface="Verdana" pitchFamily="34" charset="0"/>
              </a:rPr>
              <a:t> </a:t>
            </a:r>
            <a:r>
              <a:rPr lang="en-IN" dirty="0" smtClean="0">
                <a:solidFill>
                  <a:schemeClr val="accent1">
                    <a:lumMod val="50000"/>
                  </a:schemeClr>
                </a:solidFill>
                <a:latin typeface="Verdana" pitchFamily="34" charset="0"/>
                <a:ea typeface="Verdana" pitchFamily="34" charset="0"/>
                <a:cs typeface="Verdana" pitchFamily="34" charset="0"/>
              </a:rPr>
              <a:t>                 </a:t>
            </a:r>
            <a:r>
              <a:rPr lang="en-IN" dirty="0" smtClean="0">
                <a:solidFill>
                  <a:schemeClr val="tx1">
                    <a:lumMod val="95000"/>
                    <a:lumOff val="5000"/>
                  </a:schemeClr>
                </a:solidFill>
                <a:latin typeface="Verdana" pitchFamily="34" charset="0"/>
                <a:ea typeface="Verdana" pitchFamily="34" charset="0"/>
                <a:cs typeface="Verdana" pitchFamily="34" charset="0"/>
              </a:rPr>
              <a:t>This allows you to re-enter information for a CD . Notice that you search(using  grep )  for lines that start (^)with the $cdcatnum followed by a comma ,and that you need to wrap the expansion of </a:t>
            </a:r>
            <a:r>
              <a:rPr lang="en-IN" dirty="0">
                <a:solidFill>
                  <a:schemeClr val="tx1">
                    <a:lumMod val="95000"/>
                    <a:lumOff val="5000"/>
                  </a:schemeClr>
                </a:solidFill>
                <a:latin typeface="Verdana" pitchFamily="34" charset="0"/>
                <a:ea typeface="Verdana" pitchFamily="34" charset="0"/>
                <a:cs typeface="Verdana" pitchFamily="34" charset="0"/>
              </a:rPr>
              <a:t>$cdcatnum </a:t>
            </a:r>
            <a:r>
              <a:rPr lang="en-IN" dirty="0" smtClean="0">
                <a:solidFill>
                  <a:schemeClr val="tx1">
                    <a:lumMod val="95000"/>
                    <a:lumOff val="5000"/>
                  </a:schemeClr>
                </a:solidFill>
                <a:latin typeface="Verdana" pitchFamily="34" charset="0"/>
                <a:ea typeface="Verdana" pitchFamily="34" charset="0"/>
                <a:cs typeface="Verdana" pitchFamily="34" charset="0"/>
              </a:rPr>
              <a:t> in {}.</a:t>
            </a:r>
            <a:endParaRPr lang="en-IN" dirty="0">
              <a:solidFill>
                <a:schemeClr val="tx1">
                  <a:lumMod val="95000"/>
                  <a:lumOff val="5000"/>
                </a:schemeClr>
              </a:solidFill>
              <a:latin typeface="Verdana" pitchFamily="34" charset="0"/>
              <a:ea typeface="Verdana" pitchFamily="34" charset="0"/>
              <a:cs typeface="Verdana" pitchFamily="34" charset="0"/>
            </a:endParaRPr>
          </a:p>
        </p:txBody>
      </p:sp>
      <p:sp>
        <p:nvSpPr>
          <p:cNvPr id="2" name="Footer Placeholder 1"/>
          <p:cNvSpPr>
            <a:spLocks noGrp="1"/>
          </p:cNvSpPr>
          <p:nvPr>
            <p:ph type="ftr" sz="quarter" idx="11"/>
          </p:nvPr>
        </p:nvSpPr>
        <p:spPr>
          <a:xfrm>
            <a:off x="4427984" y="6410848"/>
            <a:ext cx="4464496"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3" name="Slide Number Placeholder 2"/>
          <p:cNvSpPr>
            <a:spLocks noGrp="1"/>
          </p:cNvSpPr>
          <p:nvPr>
            <p:ph type="sldNum" sz="quarter" idx="12"/>
          </p:nvPr>
        </p:nvSpPr>
        <p:spPr/>
        <p:txBody>
          <a:bodyPr/>
          <a:lstStyle/>
          <a:p>
            <a:fld id="{0A5F7D5C-3E00-4C7E-B710-19657A7DBCD3}" type="slidenum">
              <a:rPr lang="en-IN" smtClean="0"/>
              <a:pPr/>
              <a:t>6</a:t>
            </a:fld>
            <a:endParaRPr lang="en-IN" dirty="0"/>
          </a:p>
        </p:txBody>
      </p:sp>
    </p:spTree>
    <p:extLst>
      <p:ext uri="{BB962C8B-B14F-4D97-AF65-F5344CB8AC3E}">
        <p14:creationId xmlns:p14="http://schemas.microsoft.com/office/powerpoint/2010/main" xmlns="" val="215605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1000"/>
                                        <p:tgtEl>
                                          <p:spTgt spid="5">
                                            <p:txEl>
                                              <p:pRg st="7" end="7"/>
                                            </p:txEl>
                                          </p:spTgt>
                                        </p:tgtEl>
                                      </p:cBhvr>
                                    </p:animEffect>
                                    <p:anim calcmode="lin" valueType="num">
                                      <p:cBhvr>
                                        <p:cTn id="3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95000"/>
                    <a:lumOff val="5000"/>
                  </a:schemeClr>
                </a:solidFill>
                <a:latin typeface="Verdana" pitchFamily="34" charset="0"/>
                <a:ea typeface="Verdana" pitchFamily="34" charset="0"/>
                <a:cs typeface="Verdana" pitchFamily="34" charset="0"/>
              </a:rPr>
              <a:t>MODULES DESCRIPTION</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solidFill>
                  <a:schemeClr val="accent1">
                    <a:lumMod val="50000"/>
                  </a:schemeClr>
                </a:solidFill>
                <a:latin typeface="Verdana" pitchFamily="34" charset="0"/>
                <a:ea typeface="Verdana" pitchFamily="34" charset="0"/>
                <a:cs typeface="Verdana" pitchFamily="34" charset="0"/>
              </a:rPr>
              <a:t>Module 3:</a:t>
            </a:r>
          </a:p>
          <a:p>
            <a:r>
              <a:rPr lang="en-IN" dirty="0" smtClean="0">
                <a:solidFill>
                  <a:schemeClr val="accent1">
                    <a:lumMod val="50000"/>
                  </a:schemeClr>
                </a:solidFill>
                <a:latin typeface="Verdana" pitchFamily="34" charset="0"/>
                <a:ea typeface="Verdana" pitchFamily="34" charset="0"/>
                <a:cs typeface="Verdana" pitchFamily="34" charset="0"/>
              </a:rPr>
              <a:t>Deleting a CD details:</a:t>
            </a:r>
          </a:p>
          <a:p>
            <a:pPr marL="0" indent="0">
              <a:buNone/>
            </a:pPr>
            <a:r>
              <a:rPr lang="en-IN" dirty="0">
                <a:solidFill>
                  <a:schemeClr val="accent1">
                    <a:lumMod val="50000"/>
                  </a:schemeClr>
                </a:solidFill>
                <a:latin typeface="Verdana" pitchFamily="34" charset="0"/>
                <a:ea typeface="Verdana" pitchFamily="34" charset="0"/>
                <a:cs typeface="Verdana" pitchFamily="34" charset="0"/>
              </a:rPr>
              <a:t> </a:t>
            </a:r>
            <a:r>
              <a:rPr lang="en-IN" dirty="0" smtClean="0">
                <a:solidFill>
                  <a:schemeClr val="accent1">
                    <a:lumMod val="50000"/>
                  </a:schemeClr>
                </a:solidFill>
                <a:latin typeface="Verdana" pitchFamily="34" charset="0"/>
                <a:ea typeface="Verdana" pitchFamily="34" charset="0"/>
                <a:cs typeface="Verdana" pitchFamily="34" charset="0"/>
              </a:rPr>
              <a:t>	  </a:t>
            </a:r>
            <a:r>
              <a:rPr lang="en-IN" dirty="0" smtClean="0">
                <a:solidFill>
                  <a:schemeClr val="tx1">
                    <a:lumMod val="95000"/>
                    <a:lumOff val="5000"/>
                  </a:schemeClr>
                </a:solidFill>
                <a:latin typeface="Verdana" pitchFamily="34" charset="0"/>
                <a:ea typeface="Verdana" pitchFamily="34" charset="0"/>
                <a:cs typeface="Verdana" pitchFamily="34" charset="0"/>
              </a:rPr>
              <a:t>This  strips entries from the database files, using grep –v to remove  all matching  strings. Notice that you must use a temprary file(temp_file).</a:t>
            </a:r>
          </a:p>
          <a:p>
            <a:pPr>
              <a:buNone/>
            </a:pPr>
            <a:r>
              <a:rPr lang="en-IN" dirty="0" smtClean="0">
                <a:solidFill>
                  <a:schemeClr val="accent1">
                    <a:lumMod val="50000"/>
                  </a:schemeClr>
                </a:solidFill>
                <a:latin typeface="Verdana" pitchFamily="34" charset="0"/>
                <a:ea typeface="Verdana" pitchFamily="34" charset="0"/>
                <a:cs typeface="Verdana" pitchFamily="34" charset="0"/>
              </a:rPr>
              <a:t>Module 4:</a:t>
            </a:r>
          </a:p>
          <a:p>
            <a:pPr>
              <a:buNone/>
            </a:pPr>
            <a:endParaRPr lang="en-IN" dirty="0" smtClean="0">
              <a:solidFill>
                <a:schemeClr val="accent1">
                  <a:lumMod val="50000"/>
                </a:schemeClr>
              </a:solidFill>
              <a:latin typeface="Verdana" pitchFamily="34" charset="0"/>
              <a:ea typeface="Verdana" pitchFamily="34" charset="0"/>
              <a:cs typeface="Verdana" pitchFamily="34" charset="0"/>
            </a:endParaRPr>
          </a:p>
          <a:p>
            <a:r>
              <a:rPr lang="en-IN" dirty="0" smtClean="0">
                <a:solidFill>
                  <a:schemeClr val="accent1">
                    <a:lumMod val="50000"/>
                  </a:schemeClr>
                </a:solidFill>
                <a:latin typeface="Verdana" pitchFamily="34" charset="0"/>
                <a:ea typeface="Verdana" pitchFamily="34" charset="0"/>
                <a:cs typeface="Verdana" pitchFamily="34" charset="0"/>
              </a:rPr>
              <a:t>Searching for a CD:</a:t>
            </a:r>
          </a:p>
          <a:p>
            <a:pPr marL="0" indent="0">
              <a:buNone/>
            </a:pPr>
            <a:r>
              <a:rPr lang="en-IN" dirty="0">
                <a:solidFill>
                  <a:schemeClr val="accent1">
                    <a:lumMod val="50000"/>
                  </a:schemeClr>
                </a:solidFill>
                <a:latin typeface="Verdana" pitchFamily="34" charset="0"/>
                <a:ea typeface="Verdana" pitchFamily="34" charset="0"/>
                <a:cs typeface="Verdana" pitchFamily="34" charset="0"/>
              </a:rPr>
              <a:t>	</a:t>
            </a:r>
            <a:r>
              <a:rPr lang="en-IN" dirty="0" smtClean="0">
                <a:solidFill>
                  <a:schemeClr val="tx1">
                    <a:lumMod val="95000"/>
                    <a:lumOff val="5000"/>
                  </a:schemeClr>
                </a:solidFill>
                <a:latin typeface="Verdana" pitchFamily="34" charset="0"/>
                <a:ea typeface="Verdana" pitchFamily="34" charset="0"/>
                <a:cs typeface="Verdana" pitchFamily="34" charset="0"/>
              </a:rPr>
              <a:t>This searches for the catalog name text in the CD title file, using the grep command.</a:t>
            </a:r>
          </a:p>
          <a:p>
            <a:pPr marL="0" indent="0">
              <a:buNone/>
            </a:pPr>
            <a:endParaRPr lang="en-IN" dirty="0">
              <a:solidFill>
                <a:schemeClr val="accent1">
                  <a:lumMod val="50000"/>
                </a:schemeClr>
              </a:solidFill>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a:xfrm>
            <a:off x="4572000"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5" name="Slide Number Placeholder 4"/>
          <p:cNvSpPr>
            <a:spLocks noGrp="1"/>
          </p:cNvSpPr>
          <p:nvPr>
            <p:ph type="sldNum" sz="quarter" idx="12"/>
          </p:nvPr>
        </p:nvSpPr>
        <p:spPr/>
        <p:txBody>
          <a:bodyPr/>
          <a:lstStyle/>
          <a:p>
            <a:fld id="{0A5F7D5C-3E00-4C7E-B710-19657A7DBCD3}" type="slidenum">
              <a:rPr lang="en-IN" smtClean="0"/>
              <a:pPr/>
              <a:t>7</a:t>
            </a:fld>
            <a:endParaRPr lang="en-IN" dirty="0"/>
          </a:p>
        </p:txBody>
      </p:sp>
    </p:spTree>
    <p:extLst>
      <p:ext uri="{BB962C8B-B14F-4D97-AF65-F5344CB8AC3E}">
        <p14:creationId xmlns:p14="http://schemas.microsoft.com/office/powerpoint/2010/main" xmlns="" val="150489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95000"/>
                    <a:lumOff val="5000"/>
                  </a:schemeClr>
                </a:solidFill>
                <a:latin typeface="Verdana" pitchFamily="34" charset="0"/>
                <a:ea typeface="Verdana" pitchFamily="34" charset="0"/>
                <a:cs typeface="Verdana" pitchFamily="34" charset="0"/>
              </a:rPr>
              <a:t>MODULES DESCRIPTION</a:t>
            </a:r>
            <a:endParaRPr lang="en-IN" dirty="0"/>
          </a:p>
        </p:txBody>
      </p:sp>
      <p:sp>
        <p:nvSpPr>
          <p:cNvPr id="3" name="Content Placeholder 2"/>
          <p:cNvSpPr>
            <a:spLocks noGrp="1"/>
          </p:cNvSpPr>
          <p:nvPr>
            <p:ph sz="quarter" idx="1"/>
          </p:nvPr>
        </p:nvSpPr>
        <p:spPr/>
        <p:txBody>
          <a:bodyPr/>
          <a:lstStyle/>
          <a:p>
            <a:pPr>
              <a:buNone/>
            </a:pPr>
            <a:r>
              <a:rPr lang="en-IN" dirty="0" smtClean="0">
                <a:solidFill>
                  <a:schemeClr val="accent1">
                    <a:lumMod val="50000"/>
                  </a:schemeClr>
                </a:solidFill>
                <a:latin typeface="Verdana" pitchFamily="34" charset="0"/>
                <a:ea typeface="Verdana" pitchFamily="34" charset="0"/>
                <a:cs typeface="Verdana" pitchFamily="34" charset="0"/>
              </a:rPr>
              <a:t>Module 5:</a:t>
            </a:r>
          </a:p>
          <a:p>
            <a:r>
              <a:rPr lang="en-IN" dirty="0" smtClean="0">
                <a:solidFill>
                  <a:schemeClr val="accent1">
                    <a:lumMod val="50000"/>
                  </a:schemeClr>
                </a:solidFill>
                <a:latin typeface="Verdana" pitchFamily="34" charset="0"/>
                <a:ea typeface="Verdana" pitchFamily="34" charset="0"/>
                <a:cs typeface="Verdana" pitchFamily="34" charset="0"/>
              </a:rPr>
              <a:t>Displaying the list of all CD’s:</a:t>
            </a:r>
          </a:p>
          <a:p>
            <a:pPr marL="0" indent="0">
              <a:buNone/>
            </a:pPr>
            <a:r>
              <a:rPr lang="en-IN" dirty="0">
                <a:latin typeface="Verdana" pitchFamily="34" charset="0"/>
                <a:ea typeface="Verdana" pitchFamily="34" charset="0"/>
                <a:cs typeface="Verdana" pitchFamily="34" charset="0"/>
              </a:rPr>
              <a:t>	</a:t>
            </a:r>
            <a:r>
              <a:rPr lang="en-IN" dirty="0" smtClean="0">
                <a:latin typeface="Verdana" pitchFamily="34" charset="0"/>
                <a:ea typeface="Verdana" pitchFamily="34" charset="0"/>
                <a:cs typeface="Verdana" pitchFamily="34" charset="0"/>
              </a:rPr>
              <a:t>This opens the temporary file reads one by one and then displays all the tracks list .</a:t>
            </a:r>
          </a:p>
          <a:p>
            <a:pPr marL="0" indent="0">
              <a:buNone/>
            </a:pPr>
            <a:r>
              <a:rPr lang="en-IN" dirty="0">
                <a:latin typeface="Verdana" pitchFamily="34" charset="0"/>
                <a:ea typeface="Verdana" pitchFamily="34" charset="0"/>
                <a:cs typeface="Verdana" pitchFamily="34" charset="0"/>
              </a:rPr>
              <a:t>	</a:t>
            </a:r>
            <a:endParaRPr lang="en-IN" dirty="0" smtClean="0">
              <a:latin typeface="Verdana" pitchFamily="34" charset="0"/>
              <a:ea typeface="Verdana" pitchFamily="34" charset="0"/>
              <a:cs typeface="Verdana" pitchFamily="34" charset="0"/>
            </a:endParaRPr>
          </a:p>
          <a:p>
            <a:pPr marL="0" indent="0">
              <a:buNone/>
            </a:pPr>
            <a:r>
              <a:rPr lang="en-IN" dirty="0">
                <a:latin typeface="Verdana" pitchFamily="34" charset="0"/>
                <a:ea typeface="Verdana" pitchFamily="34" charset="0"/>
                <a:cs typeface="Verdana" pitchFamily="34" charset="0"/>
              </a:rPr>
              <a:t>	</a:t>
            </a:r>
            <a:r>
              <a:rPr lang="en-IN" dirty="0" smtClean="0">
                <a:latin typeface="Verdana" pitchFamily="34" charset="0"/>
                <a:ea typeface="Verdana" pitchFamily="34" charset="0"/>
                <a:cs typeface="Verdana" pitchFamily="34" charset="0"/>
              </a:rPr>
              <a:t>All the modules uses the data files declared globally.</a:t>
            </a:r>
          </a:p>
          <a:p>
            <a:pPr marL="0" indent="0">
              <a:buNone/>
            </a:pPr>
            <a:endParaRPr lang="en-IN" dirty="0">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a:xfrm>
            <a:off x="4572000" y="6410848"/>
            <a:ext cx="4320480"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5" name="Slide Number Placeholder 4"/>
          <p:cNvSpPr>
            <a:spLocks noGrp="1"/>
          </p:cNvSpPr>
          <p:nvPr>
            <p:ph type="sldNum" sz="quarter" idx="12"/>
          </p:nvPr>
        </p:nvSpPr>
        <p:spPr/>
        <p:txBody>
          <a:bodyPr/>
          <a:lstStyle/>
          <a:p>
            <a:fld id="{0A5F7D5C-3E00-4C7E-B710-19657A7DBCD3}" type="slidenum">
              <a:rPr lang="en-IN" smtClean="0"/>
              <a:pPr/>
              <a:t>8</a:t>
            </a:fld>
            <a:endParaRPr lang="en-IN" dirty="0"/>
          </a:p>
        </p:txBody>
      </p:sp>
    </p:spTree>
    <p:extLst>
      <p:ext uri="{BB962C8B-B14F-4D97-AF65-F5344CB8AC3E}">
        <p14:creationId xmlns:p14="http://schemas.microsoft.com/office/powerpoint/2010/main" xmlns="" val="379353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71600" y="2972544"/>
            <a:ext cx="6400800" cy="1752600"/>
          </a:xfrm>
        </p:spPr>
        <p:txBody>
          <a:bodyPr>
            <a:normAutofit/>
          </a:bodyPr>
          <a:lstStyle/>
          <a:p>
            <a:r>
              <a:rPr lang="en-IN" sz="3200" dirty="0" smtClean="0">
                <a:latin typeface="Verdana" pitchFamily="34" charset="0"/>
                <a:ea typeface="Verdana" pitchFamily="34" charset="0"/>
                <a:cs typeface="Verdana" pitchFamily="34" charset="0"/>
                <a:hlinkClick r:id="rId2" action="ppaction://hlinkfile"/>
              </a:rPr>
              <a:t>flowhari.docx</a:t>
            </a:r>
            <a:endParaRPr lang="en-IN" sz="3200" dirty="0">
              <a:latin typeface="Verdana" pitchFamily="34" charset="0"/>
              <a:ea typeface="Verdana" pitchFamily="34" charset="0"/>
              <a:cs typeface="Verdana" pitchFamily="34" charset="0"/>
            </a:endParaRPr>
          </a:p>
        </p:txBody>
      </p:sp>
      <p:sp>
        <p:nvSpPr>
          <p:cNvPr id="4" name="Title 3"/>
          <p:cNvSpPr>
            <a:spLocks noGrp="1"/>
          </p:cNvSpPr>
          <p:nvPr>
            <p:ph type="ctrTitle"/>
          </p:nvPr>
        </p:nvSpPr>
        <p:spPr/>
        <p:txBody>
          <a:bodyPr/>
          <a:lstStyle/>
          <a:p>
            <a:r>
              <a:rPr lang="en-IN" dirty="0" smtClean="0"/>
              <a:t>DESIGN OF THE ROJECT</a:t>
            </a:r>
            <a:endParaRPr lang="en-IN" dirty="0"/>
          </a:p>
        </p:txBody>
      </p:sp>
      <p:sp>
        <p:nvSpPr>
          <p:cNvPr id="2" name="Footer Placeholder 1"/>
          <p:cNvSpPr>
            <a:spLocks noGrp="1"/>
          </p:cNvSpPr>
          <p:nvPr>
            <p:ph type="ftr" sz="quarter" idx="11"/>
          </p:nvPr>
        </p:nvSpPr>
        <p:spPr>
          <a:xfrm>
            <a:off x="4572000" y="6410848"/>
            <a:ext cx="4248472" cy="365760"/>
          </a:xfrm>
        </p:spPr>
        <p:txBody>
          <a:bodyPr/>
          <a:lstStyle/>
          <a:p>
            <a:r>
              <a:rPr lang="en-IN" dirty="0" smtClean="0">
                <a:latin typeface="Verdana" pitchFamily="34" charset="0"/>
                <a:ea typeface="Verdana" pitchFamily="34" charset="0"/>
                <a:cs typeface="Verdana" pitchFamily="34" charset="0"/>
              </a:rPr>
              <a:t>      Department     </a:t>
            </a:r>
            <a:r>
              <a:rPr lang="en-IN" dirty="0">
                <a:latin typeface="Verdana" pitchFamily="34" charset="0"/>
                <a:ea typeface="Verdana" pitchFamily="34" charset="0"/>
                <a:cs typeface="Verdana" pitchFamily="34" charset="0"/>
              </a:rPr>
              <a:t>of     Information  Technology</a:t>
            </a:r>
            <a:endParaRPr lang="en-IN" dirty="0"/>
          </a:p>
        </p:txBody>
      </p:sp>
      <p:sp>
        <p:nvSpPr>
          <p:cNvPr id="3" name="Slide Number Placeholder 2"/>
          <p:cNvSpPr>
            <a:spLocks noGrp="1"/>
          </p:cNvSpPr>
          <p:nvPr>
            <p:ph type="sldNum" sz="quarter" idx="12"/>
          </p:nvPr>
        </p:nvSpPr>
        <p:spPr/>
        <p:txBody>
          <a:bodyPr/>
          <a:lstStyle/>
          <a:p>
            <a:fld id="{0A5F7D5C-3E00-4C7E-B710-19657A7DBCD3}" type="slidenum">
              <a:rPr lang="en-IN" smtClean="0"/>
              <a:pPr/>
              <a:t>9</a:t>
            </a:fld>
            <a:endParaRPr lang="en-IN" dirty="0"/>
          </a:p>
        </p:txBody>
      </p:sp>
    </p:spTree>
    <p:extLst>
      <p:ext uri="{BB962C8B-B14F-4D97-AF65-F5344CB8AC3E}">
        <p14:creationId xmlns:p14="http://schemas.microsoft.com/office/powerpoint/2010/main" xmlns="" val="3476201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423</TotalTime>
  <Words>564</Words>
  <Application>Microsoft Office PowerPoint</Application>
  <PresentationFormat>On-screen Show (4:3)</PresentationFormat>
  <Paragraphs>148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 MINIPROJECT on CD MANAGEMENT</vt:lpstr>
      <vt:lpstr>TABLE OF CONTENT</vt:lpstr>
      <vt:lpstr>ABSTRACT</vt:lpstr>
      <vt:lpstr>ABSTRACT</vt:lpstr>
      <vt:lpstr>ANALYSIS</vt:lpstr>
      <vt:lpstr>MODULES DESCRIPTION</vt:lpstr>
      <vt:lpstr>MODULES DESCRIPTION</vt:lpstr>
      <vt:lpstr>MODULES DESCRIPTION</vt:lpstr>
      <vt:lpstr>DESIGN OF THE ROJECT</vt:lpstr>
      <vt:lpstr>Hardware/Software  Requirements</vt:lpstr>
      <vt:lpstr>Status of the project</vt:lpstr>
      <vt:lpstr>CONCLUSION</vt:lpstr>
      <vt:lpstr>REFERENCES</vt:lpstr>
      <vt:lpstr>RESULTS</vt:lpstr>
      <vt:lpstr>RESULTS</vt:lpstr>
      <vt:lpstr>RESULTS</vt:lpstr>
      <vt:lpstr>RESULTS</vt:lpstr>
      <vt:lpstr>RESULTS</vt:lpstr>
      <vt:lpstr>RESULTS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CD MANAGEMENT</dc:title>
  <dc:creator>admin</dc:creator>
  <cp:lastModifiedBy>MY</cp:lastModifiedBy>
  <cp:revision>46</cp:revision>
  <dcterms:created xsi:type="dcterms:W3CDTF">2018-10-04T14:01:29Z</dcterms:created>
  <dcterms:modified xsi:type="dcterms:W3CDTF">2018-10-21T05:40:48Z</dcterms:modified>
</cp:coreProperties>
</file>