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handoutMasterIdLst>
    <p:handoutMasterId r:id="rId10"/>
  </p:handoutMasterIdLst>
  <p:sldIdLst>
    <p:sldId id="256" r:id="rId2"/>
    <p:sldId id="275" r:id="rId3"/>
    <p:sldId id="274" r:id="rId4"/>
    <p:sldId id="260" r:id="rId5"/>
    <p:sldId id="263" r:id="rId6"/>
    <p:sldId id="264" r:id="rId7"/>
    <p:sldId id="265" r:id="rId8"/>
    <p:sldId id="27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9FF99"/>
    <a:srgbClr val="FF9999"/>
    <a:srgbClr val="66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68" d="100"/>
          <a:sy n="68" d="100"/>
        </p:scale>
        <p:origin x="18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933B9-3E67-4F42-BF44-4697F6B84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4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EFE422F-A482-437A-8BAF-9AE6790BE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52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72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6CD-3373-4E15-B975-1B01E20E6D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E2DD-2CCD-4538-9119-04443A241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C85-313F-4822-9416-F880249C61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E6B8C97-58F5-4617-9BEB-5EDF3D380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F485B6C-1562-4C93-9F05-C62EEDB35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5E0EAD-2827-4E86-A318-17BB90F6FB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5117-AD07-4B94-8DA2-60E719486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5A76-2B5D-4B4A-8194-AC21EC813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E64D-2E5A-4CD6-8CF4-FDC1F3EAE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68031D-3ACC-43DD-81EE-844C3B01B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2D3E8-CF5F-4465-829D-ED4E18BAF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</p:bld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ggraph.org/education/materials/HyperGraph/video/mpeg/mpegfaq/huffman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3102" y="332656"/>
            <a:ext cx="6600451" cy="86409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400" dirty="0">
                <a:latin typeface="+mn-lt"/>
                <a:cs typeface="Times New Roman" panose="02020603050405020304" pitchFamily="18" charset="0"/>
              </a:rPr>
              <a:t>Huffman </a:t>
            </a:r>
            <a:r>
              <a:rPr lang="en-US" sz="3400" dirty="0" smtClean="0">
                <a:latin typeface="+mn-lt"/>
                <a:cs typeface="Times New Roman" panose="02020603050405020304" pitchFamily="18" charset="0"/>
              </a:rPr>
              <a:t>Encoding/Decoding</a:t>
            </a:r>
            <a:endParaRPr lang="en-US" sz="3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3102" y="1484784"/>
            <a:ext cx="6600451" cy="1126283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Shah Vidit (1401078)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Mihir Gajjar (1401076)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749" y="131886"/>
            <a:ext cx="6589199" cy="1280890"/>
          </a:xfrm>
        </p:spPr>
        <p:txBody>
          <a:bodyPr/>
          <a:lstStyle/>
          <a:p>
            <a:r>
              <a:rPr lang="en-US" dirty="0" smtClean="0"/>
              <a:t>Huffman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349" y="1052736"/>
            <a:ext cx="7347602" cy="50405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Lossless Data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Unique Prefix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Variable Length Encoding based on frequencies.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Encoding/Decoding.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auxiliary information is needed as delimiter between codes.</a:t>
            </a:r>
          </a:p>
        </p:txBody>
      </p:sp>
    </p:spTree>
    <p:extLst>
      <p:ext uri="{BB962C8B-B14F-4D97-AF65-F5344CB8AC3E}">
        <p14:creationId xmlns:p14="http://schemas.microsoft.com/office/powerpoint/2010/main" val="10070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1" y="-70338"/>
            <a:ext cx="6192688" cy="7647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/>
              <a:t>Algorithm: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1" y="548680"/>
            <a:ext cx="7704856" cy="6093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Take Text File as an Input.</a:t>
            </a:r>
          </a:p>
          <a:p>
            <a:r>
              <a:rPr lang="en-US" dirty="0"/>
              <a:t>2. Calculate Frequency of each character in the file.</a:t>
            </a:r>
          </a:p>
          <a:p>
            <a:r>
              <a:rPr lang="en-US" dirty="0"/>
              <a:t>3. Create Nodes of characters with nonzero frequencies.</a:t>
            </a:r>
          </a:p>
          <a:p>
            <a:r>
              <a:rPr lang="en-US" dirty="0"/>
              <a:t>4. Insert the nodes in the minimum priority queue.</a:t>
            </a:r>
          </a:p>
          <a:p>
            <a:r>
              <a:rPr lang="en-US" dirty="0"/>
              <a:t>5. Remove two nodes from the minimum priority queue (left and right)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their frequencies and make a new node and link the left and the right nodes to the new </a:t>
            </a:r>
            <a:r>
              <a:rPr lang="en-US" dirty="0" smtClean="0"/>
              <a:t>node.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Insert </a:t>
            </a:r>
            <a:r>
              <a:rPr lang="en-US" dirty="0"/>
              <a:t>the new node in the minimum priority queue. </a:t>
            </a:r>
          </a:p>
          <a:p>
            <a:r>
              <a:rPr lang="en-US" dirty="0"/>
              <a:t>6. Is there only one element left in the minimum priority queue?</a:t>
            </a:r>
          </a:p>
          <a:p>
            <a:r>
              <a:rPr lang="en-US" dirty="0"/>
              <a:t> No: Go to Step 5.</a:t>
            </a:r>
          </a:p>
          <a:p>
            <a:r>
              <a:rPr lang="en-US" dirty="0"/>
              <a:t>Yes: Go to Step 7.</a:t>
            </a:r>
          </a:p>
          <a:p>
            <a:r>
              <a:rPr lang="en-US" dirty="0"/>
              <a:t>7. Remove the node from the minimum priority queue.</a:t>
            </a:r>
          </a:p>
          <a:p>
            <a:r>
              <a:rPr lang="en-US" dirty="0"/>
              <a:t>8. Traverse through the node (Tree) and assign the Huffman code to the respective characters.</a:t>
            </a:r>
          </a:p>
          <a:p>
            <a:r>
              <a:rPr lang="en-US" dirty="0"/>
              <a:t>9. Create the new text file and write the respective Huffman codes according to the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10.The Encoded file is taken as an input and with the help of the Huffman Tree the original data is recovered.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544" y="28135"/>
            <a:ext cx="6589199" cy="88582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Data Structures Used and their Importance: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624" y="1340768"/>
            <a:ext cx="6591985" cy="3777622"/>
          </a:xfrm>
        </p:spPr>
        <p:txBody>
          <a:bodyPr/>
          <a:lstStyle/>
          <a:p>
            <a:r>
              <a:rPr lang="en-US" dirty="0" smtClean="0"/>
              <a:t>Array.</a:t>
            </a:r>
          </a:p>
          <a:p>
            <a:r>
              <a:rPr lang="en-US" dirty="0" smtClean="0"/>
              <a:t>Minimum Priority Queue.</a:t>
            </a:r>
          </a:p>
          <a:p>
            <a:r>
              <a:rPr lang="en-US" dirty="0" smtClean="0"/>
              <a:t>Binary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6552728" cy="64807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13152"/>
            <a:ext cx="7632848" cy="5724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83768" y="234281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Compression Ratio: (10/2.375) = 4.21</a:t>
            </a:r>
          </a:p>
          <a:p>
            <a:r>
              <a:rPr lang="en-US" sz="2000" dirty="0" smtClean="0"/>
              <a:t>Compressed File Size (Percentage) : (2.375/10)*100 = 23.75%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03894"/>
            <a:ext cx="6589199" cy="1280890"/>
          </a:xfrm>
        </p:spPr>
        <p:txBody>
          <a:bodyPr/>
          <a:lstStyle/>
          <a:p>
            <a:r>
              <a:rPr lang="en-US" dirty="0" smtClean="0"/>
              <a:t>Under the guidance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196752"/>
            <a:ext cx="659198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Faculty:</a:t>
            </a:r>
          </a:p>
          <a:p>
            <a:pPr marL="0" indent="0">
              <a:buNone/>
            </a:pPr>
            <a:r>
              <a:rPr lang="en-US" sz="2400" b="1" dirty="0" smtClean="0"/>
              <a:t>Naveen Kumar</a:t>
            </a:r>
          </a:p>
          <a:p>
            <a:pPr marL="0" indent="0">
              <a:buNone/>
            </a:pPr>
            <a:r>
              <a:rPr lang="en-US" sz="2400" b="1" dirty="0" smtClean="0"/>
              <a:t>Mentor:</a:t>
            </a:r>
          </a:p>
          <a:p>
            <a:pPr marL="0" indent="0">
              <a:buNone/>
            </a:pPr>
            <a:r>
              <a:rPr lang="en-US" sz="2400" b="1" dirty="0" err="1" smtClean="0"/>
              <a:t>Janvi</a:t>
            </a:r>
            <a:r>
              <a:rPr lang="en-US" sz="2400" b="1" dirty="0" smtClean="0"/>
              <a:t> Shah</a:t>
            </a:r>
          </a:p>
          <a:p>
            <a:pPr marL="0" indent="0">
              <a:buNone/>
            </a:pPr>
            <a:r>
              <a:rPr lang="en-US" sz="2400" b="1" dirty="0" smtClean="0"/>
              <a:t>Teaching Associates:</a:t>
            </a:r>
          </a:p>
          <a:p>
            <a:pPr marL="0" indent="0">
              <a:buNone/>
            </a:pPr>
            <a:r>
              <a:rPr lang="en-US" sz="2400" b="1" dirty="0" err="1" smtClean="0"/>
              <a:t>Riddhi</a:t>
            </a:r>
            <a:r>
              <a:rPr lang="en-US" sz="2400" b="1" dirty="0" smtClean="0"/>
              <a:t> Patel</a:t>
            </a:r>
          </a:p>
          <a:p>
            <a:pPr marL="0" indent="0">
              <a:buNone/>
            </a:pPr>
            <a:r>
              <a:rPr lang="en-US" sz="2400" b="1" dirty="0" err="1" smtClean="0"/>
              <a:t>Pooja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Bavishi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/>
              <a:t>Kavita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Anjaria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Structures and Algorithms in java, Second Edition, Robert </a:t>
            </a:r>
            <a:r>
              <a:rPr lang="en-US" dirty="0" err="1"/>
              <a:t>Lafore</a:t>
            </a:r>
            <a:r>
              <a:rPr lang="en-US" dirty="0"/>
              <a:t>, Pearson.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www.siggraph.org/education/materials/HyperGraph/video/mpeg/mpegfaq/huffman_tutorial.html</a:t>
            </a:r>
            <a:endParaRPr lang="en-US" u="sng" dirty="0" smtClean="0"/>
          </a:p>
          <a:p>
            <a:r>
              <a:rPr lang="en-US" dirty="0"/>
              <a:t>Huffman Encoding : http://planetcalc.com/2481/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84" y="2420888"/>
            <a:ext cx="4176464" cy="2304256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70C0"/>
                </a:solidFill>
              </a:rPr>
              <a:t>Thank You..!!</a:t>
            </a:r>
            <a:r>
              <a:rPr lang="en-US" sz="48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br>
              <a:rPr lang="en-US" sz="4800" dirty="0" smtClean="0">
                <a:solidFill>
                  <a:srgbClr val="0070C0"/>
                </a:solidFill>
                <a:sym typeface="Wingdings" pitchFamily="2" charset="2"/>
              </a:rPr>
            </a:br>
            <a:r>
              <a:rPr lang="en-US" sz="48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</TotalTime>
  <Words>324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Huffman Encoding/Decoding</vt:lpstr>
      <vt:lpstr>Huffman Trees</vt:lpstr>
      <vt:lpstr>Algorithm:</vt:lpstr>
      <vt:lpstr>Data Structures Used and their Importance:</vt:lpstr>
      <vt:lpstr>Example:</vt:lpstr>
      <vt:lpstr>Under the guidance of:</vt:lpstr>
      <vt:lpstr>References:</vt:lpstr>
      <vt:lpstr>Thank You..!!   </vt:lpstr>
    </vt:vector>
  </TitlesOfParts>
  <Company>CETS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Encoding</dc:title>
  <dc:creator>David Matuszek</dc:creator>
  <cp:lastModifiedBy>Mihir Gajjar</cp:lastModifiedBy>
  <cp:revision>78</cp:revision>
  <dcterms:created xsi:type="dcterms:W3CDTF">2002-03-26T18:04:07Z</dcterms:created>
  <dcterms:modified xsi:type="dcterms:W3CDTF">2015-11-05T06:15:23Z</dcterms:modified>
</cp:coreProperties>
</file>