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35DC-8FC6-4D7A-A7E7-74D774AE374C}" type="datetimeFigureOut">
              <a:rPr lang="en-US" smtClean="0"/>
              <a:t>5/14/2016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0D8D-A9AA-4127-80A5-0A93AA3B6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036" y="4344229"/>
            <a:ext cx="5485928" cy="41143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9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0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F557-C055-4DC3-A504-1F101B7B5E6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68F9C-EA47-4A14-99ED-805EC7B259A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8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22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2D3D7-E997-48FE-921D-36598BCE26D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66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59" y="274737"/>
            <a:ext cx="822948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58" y="1600201"/>
            <a:ext cx="4101136" cy="4525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5608" y="1600203"/>
            <a:ext cx="4101136" cy="22484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5608" y="3877271"/>
            <a:ext cx="4101136" cy="2248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59" y="6245126"/>
            <a:ext cx="2895487" cy="476250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59" y="6245126"/>
            <a:ext cx="2133487" cy="476250"/>
          </a:xfrm>
        </p:spPr>
        <p:txBody>
          <a:bodyPr/>
          <a:lstStyle>
            <a:lvl1pPr>
              <a:defRPr/>
            </a:lvl1pPr>
          </a:lstStyle>
          <a:p>
            <a:fld id="{F124F9BF-41A1-472D-8886-BAC724F6EA11}" type="slidenum">
              <a:rPr lang="en-IN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53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737AB-B0C8-419C-8DE5-035784345FD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9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4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1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8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5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9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099-0898-429D-87D9-90B78D3B10DE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4" y="2239963"/>
            <a:ext cx="5684837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E19D-F25C-4A7E-9FD1-51C0A8BFD5C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05" indent="0">
              <a:buNone/>
              <a:defRPr sz="2000" b="1"/>
            </a:lvl2pPr>
            <a:lvl3pPr marL="913410" indent="0">
              <a:buNone/>
              <a:defRPr sz="1800" b="1"/>
            </a:lvl3pPr>
            <a:lvl4pPr marL="1370116" indent="0">
              <a:buNone/>
              <a:defRPr sz="1600" b="1"/>
            </a:lvl4pPr>
            <a:lvl5pPr marL="1826821" indent="0">
              <a:buNone/>
              <a:defRPr sz="1600" b="1"/>
            </a:lvl5pPr>
            <a:lvl6pPr marL="2283531" indent="0">
              <a:buNone/>
              <a:defRPr sz="1600" b="1"/>
            </a:lvl6pPr>
            <a:lvl7pPr marL="2740239" indent="0">
              <a:buNone/>
              <a:defRPr sz="1600" b="1"/>
            </a:lvl7pPr>
            <a:lvl8pPr marL="3196944" indent="0">
              <a:buNone/>
              <a:defRPr sz="1600" b="1"/>
            </a:lvl8pPr>
            <a:lvl9pPr marL="365365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5D7C-CF2F-4CAA-8EEC-DA3279D4CAB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9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4A03F-01F0-4BFE-A6BA-3BF782C5D688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A334-440C-4617-BED3-6BCC9578F6D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592F-285C-47E2-8417-69613D12D53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5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05" indent="0">
              <a:buNone/>
              <a:defRPr sz="2800"/>
            </a:lvl2pPr>
            <a:lvl3pPr marL="913410" indent="0">
              <a:buNone/>
              <a:defRPr sz="2400"/>
            </a:lvl3pPr>
            <a:lvl4pPr marL="1370116" indent="0">
              <a:buNone/>
              <a:defRPr sz="2000"/>
            </a:lvl4pPr>
            <a:lvl5pPr marL="1826821" indent="0">
              <a:buNone/>
              <a:defRPr sz="2000"/>
            </a:lvl5pPr>
            <a:lvl6pPr marL="2283531" indent="0">
              <a:buNone/>
              <a:defRPr sz="2000"/>
            </a:lvl6pPr>
            <a:lvl7pPr marL="2740239" indent="0">
              <a:buNone/>
              <a:defRPr sz="2000"/>
            </a:lvl7pPr>
            <a:lvl8pPr marL="3196944" indent="0">
              <a:buNone/>
              <a:defRPr sz="2000"/>
            </a:lvl8pPr>
            <a:lvl9pPr marL="365365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05" indent="0">
              <a:buNone/>
              <a:defRPr sz="1200"/>
            </a:lvl2pPr>
            <a:lvl3pPr marL="913410" indent="0">
              <a:buNone/>
              <a:defRPr sz="1000"/>
            </a:lvl3pPr>
            <a:lvl4pPr marL="1370116" indent="0">
              <a:buNone/>
              <a:defRPr sz="900"/>
            </a:lvl4pPr>
            <a:lvl5pPr marL="1826821" indent="0">
              <a:buNone/>
              <a:defRPr sz="900"/>
            </a:lvl5pPr>
            <a:lvl6pPr marL="2283531" indent="0">
              <a:buNone/>
              <a:defRPr sz="900"/>
            </a:lvl6pPr>
            <a:lvl7pPr marL="2740239" indent="0">
              <a:buNone/>
              <a:defRPr sz="900"/>
            </a:lvl7pPr>
            <a:lvl8pPr marL="3196944" indent="0">
              <a:buNone/>
              <a:defRPr sz="900"/>
            </a:lvl8pPr>
            <a:lvl9pPr marL="365365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DDB64-25C5-480B-9062-646E9EB2BD5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341" tIns="45675" rIns="91341" bIns="456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341" tIns="45675" rIns="91341" bIns="456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9"/>
            <a:ext cx="2895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9"/>
            <a:ext cx="2133600" cy="365125"/>
          </a:xfrm>
          <a:prstGeom prst="rect">
            <a:avLst/>
          </a:prstGeom>
        </p:spPr>
        <p:txBody>
          <a:bodyPr vert="horz" lIns="91341" tIns="45675" rIns="91341" bIns="4567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fld id="{A2A5AEAB-F144-4C1E-9DB5-DE80D24F0CBA}" type="slidenum">
              <a:rPr lang="en-IN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t>‹#›</a:t>
            </a:fld>
            <a:endParaRPr lang="en-IN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7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341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531" indent="-342531" algn="l" defTabSz="91341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149" indent="-285436" algn="l" defTabSz="91341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767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472" indent="-228353" algn="l" defTabSz="91341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178" indent="-228353" algn="l" defTabSz="91341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1884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8591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5299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2006" indent="-228353" algn="l" defTabSz="91341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05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410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116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682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531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239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6944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3652" algn="l" defTabSz="91341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785000" y="2285114"/>
            <a:ext cx="2748513" cy="3664685"/>
          </a:xfrm>
          <a:prstGeom prst="rect">
            <a:avLst/>
          </a:prstGeom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500"/>
            <a:ext cx="9144000" cy="778906"/>
          </a:xfrm>
          <a:noFill/>
        </p:spPr>
        <p:txBody>
          <a:bodyPr>
            <a:normAutofit fontScale="90000"/>
          </a:bodyPr>
          <a:lstStyle/>
          <a:p>
            <a:pPr lvl="1" algn="ctr"/>
            <a:r>
              <a:rPr lang="en-US" sz="3100" b="1" dirty="0">
                <a:latin typeface="+mj-lt"/>
              </a:rPr>
              <a:t>Smart Room</a:t>
            </a:r>
            <a:br>
              <a:rPr lang="en-US" sz="3100" b="1" dirty="0"/>
            </a:br>
            <a:r>
              <a:rPr 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Mihir Gajjar, Vidit Shah, Karan Patel</a:t>
            </a:r>
            <a:br>
              <a:rPr lang="en-IN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IN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213693" y="2063113"/>
            <a:ext cx="6209942" cy="10572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Application: </a:t>
            </a:r>
            <a:endParaRPr lang="en-IN" sz="1700" b="1" dirty="0"/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700" dirty="0"/>
              <a:t>To make room more secure, safe and for saving electricity.</a:t>
            </a:r>
            <a:endParaRPr lang="en-IN" sz="1700" dirty="0"/>
          </a:p>
          <a:p>
            <a:pPr marL="285681" lvl="1" indent="-285681" defTabSz="914148" fontAlgn="base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1700" dirty="0"/>
              <a:t>To avoid human dependencies and chances of error.</a:t>
            </a:r>
            <a:endParaRPr lang="en-IN" sz="17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33" y="137206"/>
            <a:ext cx="2612571" cy="767114"/>
          </a:xfrm>
        </p:spPr>
      </p:pic>
      <p:sp>
        <p:nvSpPr>
          <p:cNvPr id="81390" name="Text Box 494"/>
          <p:cNvSpPr txBox="1">
            <a:spLocks noChangeArrowheads="1"/>
          </p:cNvSpPr>
          <p:nvPr/>
        </p:nvSpPr>
        <p:spPr bwMode="auto">
          <a:xfrm>
            <a:off x="802825" y="514351"/>
            <a:ext cx="68716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60" tIns="6660" rIns="6660" bIns="6660"/>
          <a:lstStyle>
            <a:lvl1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4389438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defTabSz="43894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IN" sz="200">
                <a:solidFill>
                  <a:srgbClr val="000000"/>
                </a:solidFill>
              </a:rPr>
              <a:t>￼</a:t>
            </a:r>
            <a:endParaRPr lang="en-IN" sz="16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4" name="Text Placeholder 1"/>
          <p:cNvSpPr txBox="1">
            <a:spLocks/>
          </p:cNvSpPr>
          <p:nvPr/>
        </p:nvSpPr>
        <p:spPr>
          <a:xfrm>
            <a:off x="251522" y="3429000"/>
            <a:ext cx="5075392" cy="2402139"/>
          </a:xfrm>
          <a:prstGeom prst="rect">
            <a:avLst/>
          </a:prstGeom>
        </p:spPr>
        <p:txBody>
          <a:bodyPr vert="horz" lIns="91392" tIns="45697" rIns="91392" bIns="45697" rtlCol="0">
            <a:noAutofit/>
          </a:bodyPr>
          <a:lstStyle>
            <a:lvl1pPr marL="480043" indent="-480043" algn="l" defTabSz="1280115" rtl="0" eaLnBrk="1" latinLnBrk="0" hangingPunct="1">
              <a:spcBef>
                <a:spcPts val="1120"/>
              </a:spcBef>
              <a:buFont typeface="Arial" pitchFamily="34" charset="0"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3222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3251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8327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330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36138" indent="-243222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4570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4599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9025" indent="-230421" algn="l" defTabSz="1280115" rtl="0" eaLnBrk="1" latinLnBrk="0" hangingPunct="1">
              <a:spcBef>
                <a:spcPts val="420"/>
              </a:spcBef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sz="1700" dirty="0">
                <a:solidFill>
                  <a:prstClr val="black"/>
                </a:solidFill>
              </a:rPr>
              <a:t>Learnings: 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Infra-Red sensor interfacing.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Interfacing MQ-2 Gas sensor for detecting gas leakage.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Interfacing with LM-35 temperature sensor.</a:t>
            </a: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Interfacing with </a:t>
            </a:r>
            <a:r>
              <a:rPr lang="en-US" sz="1700" dirty="0" err="1">
                <a:solidFill>
                  <a:prstClr val="black"/>
                </a:solidFill>
              </a:rPr>
              <a:t>Atmega</a:t>
            </a:r>
            <a:r>
              <a:rPr lang="en-US" sz="1700" dirty="0">
                <a:solidFill>
                  <a:prstClr val="black"/>
                </a:solidFill>
              </a:rPr>
              <a:t> 32 using Mobile Bluetooth Application with the help of HC-05.</a:t>
            </a:r>
            <a:endParaRPr lang="en-IN" sz="1700" dirty="0">
              <a:solidFill>
                <a:prstClr val="black"/>
              </a:solidFill>
            </a:endParaRPr>
          </a:p>
          <a:p>
            <a:pPr marL="285681" lvl="1" indent="-285681" fontAlgn="base">
              <a:spcAft>
                <a:spcPct val="0"/>
              </a:spcAft>
              <a:buClr>
                <a:srgbClr val="C0504D"/>
              </a:buClr>
            </a:pPr>
            <a:r>
              <a:rPr lang="en-US" sz="1700" dirty="0">
                <a:solidFill>
                  <a:prstClr val="black"/>
                </a:solidFill>
              </a:rPr>
              <a:t>Using Relay Board.</a:t>
            </a:r>
            <a:endParaRPr lang="en-IN" sz="1700" dirty="0">
              <a:solidFill>
                <a:prstClr val="black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01158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/>
        </p:nvSpPr>
        <p:spPr bwMode="auto">
          <a:xfrm>
            <a:off x="2206023" y="85772"/>
            <a:ext cx="1741714" cy="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 kern="1200">
                <a:solidFill>
                  <a:schemeClr val="tx1"/>
                </a:solidFill>
                <a:latin typeface="Gill Sans MT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5pPr>
            <a:lvl6pPr marL="378013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6pPr>
            <a:lvl7pPr marL="756026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7pPr>
            <a:lvl8pPr marL="1134039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8pPr>
            <a:lvl9pPr marL="1512052" algn="l" rtl="0" eaLnBrk="1" fontAlgn="base" hangingPunct="1">
              <a:spcBef>
                <a:spcPct val="0"/>
              </a:spcBef>
              <a:spcAft>
                <a:spcPct val="0"/>
              </a:spcAft>
              <a:defRPr sz="2976" b="1"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r>
              <a:rPr lang="en-US" sz="1700" b="0" dirty="0">
                <a:solidFill>
                  <a:prstClr val="black"/>
                </a:solidFill>
                <a:latin typeface="Calibri"/>
              </a:rPr>
              <a:t>INSTITUTE OF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ENGINEERING &amp;</a:t>
            </a:r>
            <a:br>
              <a:rPr lang="en-US" sz="1700" b="0" dirty="0">
                <a:solidFill>
                  <a:prstClr val="black"/>
                </a:solidFill>
                <a:latin typeface="Calibri"/>
              </a:rPr>
            </a:br>
            <a:r>
              <a:rPr lang="en-US" sz="1700" b="0" dirty="0">
                <a:solidFill>
                  <a:prstClr val="black"/>
                </a:solidFill>
                <a:latin typeface="Calibri"/>
              </a:rPr>
              <a:t>TECHNOLOGY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412"/>
          <a:stretch/>
        </p:blipFill>
        <p:spPr>
          <a:xfrm>
            <a:off x="200087" y="85771"/>
            <a:ext cx="872801" cy="811596"/>
          </a:xfrm>
          <a:prstGeom prst="rect">
            <a:avLst/>
          </a:prstGeom>
          <a:noFill/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1023034" y="188641"/>
            <a:ext cx="1234423" cy="61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5298" tIns="32649" rIns="65298" bIns="32649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7000" dirty="0">
                <a:solidFill>
                  <a:prstClr val="black"/>
                </a:solidFill>
              </a:rPr>
              <a:t>IET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0" y="5897846"/>
            <a:ext cx="9144000" cy="96015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65298" tIns="32649" rIns="65298" bIns="32649" rtlCol="0"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93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1_Office Theme</vt:lpstr>
      <vt:lpstr>Smart Room Mihir Gajjar, Vidit Shah, Karan Patel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Cleaning Robot Swasti Shah, Shachi Turakhia, Shivani Shah</dc:title>
  <dc:creator>IICT4</dc:creator>
  <cp:lastModifiedBy>Mihir Gajjar</cp:lastModifiedBy>
  <cp:revision>6</cp:revision>
  <dcterms:created xsi:type="dcterms:W3CDTF">2016-05-11T11:38:01Z</dcterms:created>
  <dcterms:modified xsi:type="dcterms:W3CDTF">2016-05-14T08:11:30Z</dcterms:modified>
</cp:coreProperties>
</file>