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910A-BBB5-4DC9-85C3-C26BAE66018C}" v="164" dt="2023-09-18T01:02:23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Nielsen" userId="69fcfb64614a174c" providerId="LiveId" clId="{4D7B910A-BBB5-4DC9-85C3-C26BAE66018C}"/>
    <pc:docChg chg="custSel modSld modMainMaster">
      <pc:chgData name="Doug Nielsen" userId="69fcfb64614a174c" providerId="LiveId" clId="{4D7B910A-BBB5-4DC9-85C3-C26BAE66018C}" dt="2023-09-18T01:24:17.885" v="1783" actId="20577"/>
      <pc:docMkLst>
        <pc:docMk/>
      </pc:docMkLst>
      <pc:sldChg chg="addSp delSp modSp mod chgLayout">
        <pc:chgData name="Doug Nielsen" userId="69fcfb64614a174c" providerId="LiveId" clId="{4D7B910A-BBB5-4DC9-85C3-C26BAE66018C}" dt="2023-09-18T00:28:44.109" v="1035" actId="6264"/>
        <pc:sldMkLst>
          <pc:docMk/>
          <pc:sldMk cId="722202267" sldId="257"/>
        </pc:sldMkLst>
        <pc:spChg chg="mod or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4" creationId="{F75FCD57-E859-547C-4845-650B56930004}"/>
          </ac:spMkLst>
        </pc:spChg>
        <pc:spChg chg="mod or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5" creationId="{1C41F687-564C-F6D7-D5D3-072DC17F5945}"/>
          </ac:spMkLst>
        </pc:spChg>
        <pc:spChg chg="add del mo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6" creationId="{FBDBA96B-65E7-19A5-51BC-369F1AD290DB}"/>
          </ac:spMkLst>
        </pc:spChg>
        <pc:spChg chg="add del mod">
          <ac:chgData name="Doug Nielsen" userId="69fcfb64614a174c" providerId="LiveId" clId="{4D7B910A-BBB5-4DC9-85C3-C26BAE66018C}" dt="2023-09-18T00:28:44.109" v="1035" actId="6264"/>
          <ac:spMkLst>
            <pc:docMk/>
            <pc:sldMk cId="722202267" sldId="257"/>
            <ac:spMk id="7" creationId="{50496B96-6A4F-7BD4-45F8-8E4EEE0FE682}"/>
          </ac:spMkLst>
        </pc:spChg>
      </pc:sldChg>
      <pc:sldChg chg="addSp delSp modSp mod chgLayout">
        <pc:chgData name="Doug Nielsen" userId="69fcfb64614a174c" providerId="LiveId" clId="{4D7B910A-BBB5-4DC9-85C3-C26BAE66018C}" dt="2023-09-18T00:29:06.019" v="1039" actId="6264"/>
        <pc:sldMkLst>
          <pc:docMk/>
          <pc:sldMk cId="3878755814" sldId="258"/>
        </pc:sldMkLst>
        <pc:spChg chg="mod ord">
          <ac:chgData name="Doug Nielsen" userId="69fcfb64614a174c" providerId="LiveId" clId="{4D7B910A-BBB5-4DC9-85C3-C26BAE66018C}" dt="2023-09-18T00:29:06.019" v="1039" actId="6264"/>
          <ac:spMkLst>
            <pc:docMk/>
            <pc:sldMk cId="3878755814" sldId="258"/>
            <ac:spMk id="7" creationId="{E34437BB-9533-C1A3-A021-F6E527B1A08C}"/>
          </ac:spMkLst>
        </pc:spChg>
        <pc:spChg chg="add mod">
          <ac:chgData name="Doug Nielsen" userId="69fcfb64614a174c" providerId="LiveId" clId="{4D7B910A-BBB5-4DC9-85C3-C26BAE66018C}" dt="2023-09-18T00:06:27.856" v="833" actId="1076"/>
          <ac:spMkLst>
            <pc:docMk/>
            <pc:sldMk cId="3878755814" sldId="258"/>
            <ac:spMk id="9" creationId="{B38E0735-7836-8C1E-97CD-BCA62997389B}"/>
          </ac:spMkLst>
        </pc:spChg>
        <pc:spChg chg="add del mod">
          <ac:chgData name="Doug Nielsen" userId="69fcfb64614a174c" providerId="LiveId" clId="{4D7B910A-BBB5-4DC9-85C3-C26BAE66018C}" dt="2023-09-18T00:28:50.021" v="1036" actId="6264"/>
          <ac:spMkLst>
            <pc:docMk/>
            <pc:sldMk cId="3878755814" sldId="258"/>
            <ac:spMk id="10" creationId="{76646B6B-E779-F280-F414-5BC6DB77AEDB}"/>
          </ac:spMkLst>
        </pc:spChg>
        <pc:spChg chg="add del mod">
          <ac:chgData name="Doug Nielsen" userId="69fcfb64614a174c" providerId="LiveId" clId="{4D7B910A-BBB5-4DC9-85C3-C26BAE66018C}" dt="2023-09-18T00:29:06.019" v="1039" actId="6264"/>
          <ac:spMkLst>
            <pc:docMk/>
            <pc:sldMk cId="3878755814" sldId="258"/>
            <ac:spMk id="11" creationId="{3580EC42-B37D-5920-A804-9FB0068F032B}"/>
          </ac:spMkLst>
        </pc:spChg>
        <pc:graphicFrameChg chg="mod">
          <ac:chgData name="Doug Nielsen" userId="69fcfb64614a174c" providerId="LiveId" clId="{4D7B910A-BBB5-4DC9-85C3-C26BAE66018C}" dt="2023-09-18T00:05:25.937" v="817" actId="20577"/>
          <ac:graphicFrameMkLst>
            <pc:docMk/>
            <pc:sldMk cId="3878755814" sldId="258"/>
            <ac:graphicFrameMk id="6" creationId="{4BEEF645-F17A-8E0B-EAB6-03EE1B8554B1}"/>
          </ac:graphicFrameMkLst>
        </pc:graphicFrameChg>
      </pc:sldChg>
      <pc:sldChg chg="addSp delSp modSp mod">
        <pc:chgData name="Doug Nielsen" userId="69fcfb64614a174c" providerId="LiveId" clId="{4D7B910A-BBB5-4DC9-85C3-C26BAE66018C}" dt="2023-09-18T01:24:17.885" v="1783" actId="20577"/>
        <pc:sldMkLst>
          <pc:docMk/>
          <pc:sldMk cId="1091407365" sldId="259"/>
        </pc:sldMkLst>
        <pc:spChg chg="mod">
          <ac:chgData name="Doug Nielsen" userId="69fcfb64614a174c" providerId="LiveId" clId="{4D7B910A-BBB5-4DC9-85C3-C26BAE66018C}" dt="2023-09-18T01:04:39.309" v="1594" actId="27636"/>
          <ac:spMkLst>
            <pc:docMk/>
            <pc:sldMk cId="1091407365" sldId="259"/>
            <ac:spMk id="2" creationId="{2B165731-20F1-7059-6635-B36EA64BDEA6}"/>
          </ac:spMkLst>
        </pc:spChg>
        <pc:spChg chg="add del mod">
          <ac:chgData name="Doug Nielsen" userId="69fcfb64614a174c" providerId="LiveId" clId="{4D7B910A-BBB5-4DC9-85C3-C26BAE66018C}" dt="2023-09-18T00:29:24.525" v="1043" actId="478"/>
          <ac:spMkLst>
            <pc:docMk/>
            <pc:sldMk cId="1091407365" sldId="259"/>
            <ac:spMk id="4" creationId="{D4C1DF98-9DEA-2F4F-B99A-6271B7D9487C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5" creationId="{AF8D3261-9404-9B8C-728A-D3001C93E9A3}"/>
          </ac:spMkLst>
        </pc:spChg>
        <pc:spChg chg="add mod">
          <ac:chgData name="Doug Nielsen" userId="69fcfb64614a174c" providerId="LiveId" clId="{4D7B910A-BBB5-4DC9-85C3-C26BAE66018C}" dt="2023-09-18T01:03:32.409" v="1530" actId="207"/>
          <ac:spMkLst>
            <pc:docMk/>
            <pc:sldMk cId="1091407365" sldId="259"/>
            <ac:spMk id="6" creationId="{7A90CF89-3D58-0414-7BCF-C014CF803CAD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7" creationId="{32AB541E-C0C1-726C-88BE-6EBEC4D0601E}"/>
          </ac:spMkLst>
        </pc:spChg>
        <pc:spChg chg="add mod">
          <ac:chgData name="Doug Nielsen" userId="69fcfb64614a174c" providerId="LiveId" clId="{4D7B910A-BBB5-4DC9-85C3-C26BAE66018C}" dt="2023-09-18T01:02:37.863" v="1498" actId="1076"/>
          <ac:spMkLst>
            <pc:docMk/>
            <pc:sldMk cId="1091407365" sldId="259"/>
            <ac:spMk id="8" creationId="{68B36EA1-478E-DAFD-54E8-13D8205EC6EF}"/>
          </ac:spMkLst>
        </pc:spChg>
        <pc:spChg chg="add mod">
          <ac:chgData name="Doug Nielsen" userId="69fcfb64614a174c" providerId="LiveId" clId="{4D7B910A-BBB5-4DC9-85C3-C26BAE66018C}" dt="2023-09-18T01:24:17.885" v="1783" actId="20577"/>
          <ac:spMkLst>
            <pc:docMk/>
            <pc:sldMk cId="1091407365" sldId="259"/>
            <ac:spMk id="9" creationId="{092447FE-98AA-53C1-6F72-70DCBE043DD9}"/>
          </ac:spMkLst>
        </pc:spChg>
        <pc:spChg chg="add mod">
          <ac:chgData name="Doug Nielsen" userId="69fcfb64614a174c" providerId="LiveId" clId="{4D7B910A-BBB5-4DC9-85C3-C26BAE66018C}" dt="2023-09-18T01:22:55.552" v="1621" actId="20577"/>
          <ac:spMkLst>
            <pc:docMk/>
            <pc:sldMk cId="1091407365" sldId="259"/>
            <ac:spMk id="10" creationId="{791748C7-28BC-6912-3FC9-95DE90189CF8}"/>
          </ac:spMkLst>
        </pc:spChg>
        <pc:spChg chg="add mod">
          <ac:chgData name="Doug Nielsen" userId="69fcfb64614a174c" providerId="LiveId" clId="{4D7B910A-BBB5-4DC9-85C3-C26BAE66018C}" dt="2023-09-18T01:03:07.846" v="1525" actId="207"/>
          <ac:spMkLst>
            <pc:docMk/>
            <pc:sldMk cId="1091407365" sldId="259"/>
            <ac:spMk id="11" creationId="{E09CABFC-1F17-E75B-C18A-EC7F279ED0CC}"/>
          </ac:spMkLst>
        </pc:spChg>
        <pc:spChg chg="add mod">
          <ac:chgData name="Doug Nielsen" userId="69fcfb64614a174c" providerId="LiveId" clId="{4D7B910A-BBB5-4DC9-85C3-C26BAE66018C}" dt="2023-09-18T01:03:07.846" v="1525" actId="207"/>
          <ac:spMkLst>
            <pc:docMk/>
            <pc:sldMk cId="1091407365" sldId="259"/>
            <ac:spMk id="12" creationId="{0520AEC1-1801-C077-5FE7-C11A19D34A93}"/>
          </ac:spMkLst>
        </pc:spChg>
        <pc:graphicFrameChg chg="add del mod modGraphic">
          <ac:chgData name="Doug Nielsen" userId="69fcfb64614a174c" providerId="LiveId" clId="{4D7B910A-BBB5-4DC9-85C3-C26BAE66018C}" dt="2023-09-18T00:27:49.102" v="1008" actId="478"/>
          <ac:graphicFrameMkLst>
            <pc:docMk/>
            <pc:sldMk cId="1091407365" sldId="259"/>
            <ac:graphicFrameMk id="3" creationId="{738B6ED2-0216-3A61-544F-E967210431A9}"/>
          </ac:graphicFrameMkLst>
        </pc:graphicFrameChg>
      </pc:sldChg>
      <pc:sldMasterChg chg="modSldLayout">
        <pc:chgData name="Doug Nielsen" userId="69fcfb64614a174c" providerId="LiveId" clId="{4D7B910A-BBB5-4DC9-85C3-C26BAE66018C}" dt="2023-09-18T00:29:01.644" v="1038" actId="1076"/>
        <pc:sldMasterMkLst>
          <pc:docMk/>
          <pc:sldMasterMk cId="686686587" sldId="2147483648"/>
        </pc:sldMasterMkLst>
        <pc:sldLayoutChg chg="modSp mod">
          <pc:chgData name="Doug Nielsen" userId="69fcfb64614a174c" providerId="LiveId" clId="{4D7B910A-BBB5-4DC9-85C3-C26BAE66018C}" dt="2023-09-18T00:28:39.543" v="1034" actId="14100"/>
          <pc:sldLayoutMkLst>
            <pc:docMk/>
            <pc:sldMasterMk cId="686686587" sldId="2147483648"/>
            <pc:sldLayoutMk cId="2725715228" sldId="2147483650"/>
          </pc:sldLayoutMkLst>
          <pc:spChg chg="mod">
            <ac:chgData name="Doug Nielsen" userId="69fcfb64614a174c" providerId="LiveId" clId="{4D7B910A-BBB5-4DC9-85C3-C26BAE66018C}" dt="2023-09-18T00:28:37.043" v="1033" actId="1076"/>
            <ac:spMkLst>
              <pc:docMk/>
              <pc:sldMasterMk cId="686686587" sldId="2147483648"/>
              <pc:sldLayoutMk cId="2725715228" sldId="2147483650"/>
              <ac:spMk id="2" creationId="{02A635DC-65CC-44D2-703B-CC3A4699F155}"/>
            </ac:spMkLst>
          </pc:spChg>
          <pc:spChg chg="mod">
            <ac:chgData name="Doug Nielsen" userId="69fcfb64614a174c" providerId="LiveId" clId="{4D7B910A-BBB5-4DC9-85C3-C26BAE66018C}" dt="2023-09-18T00:28:39.543" v="1034" actId="14100"/>
            <ac:spMkLst>
              <pc:docMk/>
              <pc:sldMasterMk cId="686686587" sldId="2147483648"/>
              <pc:sldLayoutMk cId="2725715228" sldId="2147483650"/>
              <ac:spMk id="3" creationId="{00516255-EE2B-945F-C62C-0750E43F03CC}"/>
            </ac:spMkLst>
          </pc:spChg>
        </pc:sldLayoutChg>
        <pc:sldLayoutChg chg="modSp mod">
          <pc:chgData name="Doug Nielsen" userId="69fcfb64614a174c" providerId="LiveId" clId="{4D7B910A-BBB5-4DC9-85C3-C26BAE66018C}" dt="2023-09-18T00:29:01.644" v="1038" actId="1076"/>
          <pc:sldLayoutMkLst>
            <pc:docMk/>
            <pc:sldMasterMk cId="686686587" sldId="2147483648"/>
            <pc:sldLayoutMk cId="3832687395" sldId="2147483654"/>
          </pc:sldLayoutMkLst>
          <pc:spChg chg="mod">
            <ac:chgData name="Doug Nielsen" userId="69fcfb64614a174c" providerId="LiveId" clId="{4D7B910A-BBB5-4DC9-85C3-C26BAE66018C}" dt="2023-09-18T00:29:01.644" v="1038" actId="1076"/>
            <ac:spMkLst>
              <pc:docMk/>
              <pc:sldMasterMk cId="686686587" sldId="2147483648"/>
              <pc:sldLayoutMk cId="3832687395" sldId="2147483654"/>
              <ac:spMk id="2" creationId="{BD46ECAD-F0BE-8DDF-FEE8-105E9F78357C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7491C-EB70-45ED-8C9D-99E3F6CF3E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590229CB-26E7-42B3-9404-387285E4797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Digital Strategy Objective</a:t>
          </a:r>
          <a:endParaRPr lang="en-CA" dirty="0"/>
        </a:p>
      </dgm:t>
    </dgm:pt>
    <dgm:pt modelId="{8993EC2D-FBE7-4C18-AFF9-D793FC00E921}" type="parTrans" cxnId="{41D39DC6-FAAF-4D18-AE86-06AF6ADEB5EF}">
      <dgm:prSet/>
      <dgm:spPr/>
      <dgm:t>
        <a:bodyPr/>
        <a:lstStyle/>
        <a:p>
          <a:endParaRPr lang="en-CA"/>
        </a:p>
      </dgm:t>
    </dgm:pt>
    <dgm:pt modelId="{EC3DB89F-51EF-45BC-9428-EC48F057FC26}" type="sibTrans" cxnId="{41D39DC6-FAAF-4D18-AE86-06AF6ADEB5EF}">
      <dgm:prSet/>
      <dgm:spPr/>
      <dgm:t>
        <a:bodyPr/>
        <a:lstStyle/>
        <a:p>
          <a:endParaRPr lang="en-CA"/>
        </a:p>
      </dgm:t>
    </dgm:pt>
    <dgm:pt modelId="{F606C167-D457-446A-9FB6-7FCDA735CF6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Strategic Objective</a:t>
          </a:r>
          <a:endParaRPr lang="en-CA"/>
        </a:p>
      </dgm:t>
    </dgm:pt>
    <dgm:pt modelId="{17811C5E-EC68-4938-B41D-A9D86B470D5B}" type="parTrans" cxnId="{2C8CF526-1406-45C5-A265-16B4575A8F61}">
      <dgm:prSet/>
      <dgm:spPr/>
      <dgm:t>
        <a:bodyPr/>
        <a:lstStyle/>
        <a:p>
          <a:endParaRPr lang="en-CA"/>
        </a:p>
      </dgm:t>
    </dgm:pt>
    <dgm:pt modelId="{39575BA5-1991-4922-9881-71FE46FBBCDA}" type="sibTrans" cxnId="{2C8CF526-1406-45C5-A265-16B4575A8F61}">
      <dgm:prSet/>
      <dgm:spPr/>
      <dgm:t>
        <a:bodyPr/>
        <a:lstStyle/>
        <a:p>
          <a:endParaRPr lang="en-CA"/>
        </a:p>
      </dgm:t>
    </dgm:pt>
    <dgm:pt modelId="{408F0D23-AB03-464C-89BA-6D35F158C77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Strategic Initiatives</a:t>
          </a:r>
          <a:endParaRPr lang="en-CA" dirty="0"/>
        </a:p>
      </dgm:t>
    </dgm:pt>
    <dgm:pt modelId="{5AC64D9C-C3C0-43CE-89C3-028ED1A0DC53}" type="parTrans" cxnId="{7F0FD367-2443-440A-AE15-C77F58C8DED7}">
      <dgm:prSet/>
      <dgm:spPr/>
      <dgm:t>
        <a:bodyPr/>
        <a:lstStyle/>
        <a:p>
          <a:endParaRPr lang="en-CA"/>
        </a:p>
      </dgm:t>
    </dgm:pt>
    <dgm:pt modelId="{AE477372-D1CD-4CE5-8916-D20BC31E71F2}" type="sibTrans" cxnId="{7F0FD367-2443-440A-AE15-C77F58C8DED7}">
      <dgm:prSet/>
      <dgm:spPr/>
      <dgm:t>
        <a:bodyPr/>
        <a:lstStyle/>
        <a:p>
          <a:endParaRPr lang="en-CA"/>
        </a:p>
      </dgm:t>
    </dgm:pt>
    <dgm:pt modelId="{457D3905-B784-45F8-91CA-DD9D77CC22C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Goals</a:t>
          </a:r>
          <a:endParaRPr lang="en-CA" dirty="0"/>
        </a:p>
      </dgm:t>
    </dgm:pt>
    <dgm:pt modelId="{32BF864B-8472-4713-8851-1649ACA5CCB7}" type="parTrans" cxnId="{9E60BB1C-5B1C-460F-B350-336E9CE26B71}">
      <dgm:prSet/>
      <dgm:spPr/>
      <dgm:t>
        <a:bodyPr/>
        <a:lstStyle/>
        <a:p>
          <a:endParaRPr lang="en-CA"/>
        </a:p>
      </dgm:t>
    </dgm:pt>
    <dgm:pt modelId="{073E648A-5956-41B5-B05C-2DD4C7A6696E}" type="sibTrans" cxnId="{9E60BB1C-5B1C-460F-B350-336E9CE26B71}">
      <dgm:prSet/>
      <dgm:spPr/>
    </dgm:pt>
    <dgm:pt modelId="{DF6A2D2D-33A6-42C8-BE42-7B3B4970DC26}" type="pres">
      <dgm:prSet presAssocID="{3777491C-EB70-45ED-8C9D-99E3F6CF3E3F}" presName="root" presStyleCnt="0">
        <dgm:presLayoutVars>
          <dgm:dir/>
          <dgm:resizeHandles val="exact"/>
        </dgm:presLayoutVars>
      </dgm:prSet>
      <dgm:spPr/>
    </dgm:pt>
    <dgm:pt modelId="{370AD8ED-279C-4B11-8481-517E87432C6A}" type="pres">
      <dgm:prSet presAssocID="{590229CB-26E7-42B3-9404-387285E47978}" presName="compNode" presStyleCnt="0"/>
      <dgm:spPr/>
    </dgm:pt>
    <dgm:pt modelId="{A3672F85-03D1-4564-AEF0-9DC4C2E8A341}" type="pres">
      <dgm:prSet presAssocID="{590229CB-26E7-42B3-9404-387285E4797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25232A6-5E0F-4AD0-9B6D-EA52AAD04A46}" type="pres">
      <dgm:prSet presAssocID="{590229CB-26E7-42B3-9404-387285E479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8E702C2-9BCA-4006-8246-CF8EA448584A}" type="pres">
      <dgm:prSet presAssocID="{590229CB-26E7-42B3-9404-387285E47978}" presName="spaceRect" presStyleCnt="0"/>
      <dgm:spPr/>
    </dgm:pt>
    <dgm:pt modelId="{0AEBA0F9-281D-45D3-93FB-E2932B258941}" type="pres">
      <dgm:prSet presAssocID="{590229CB-26E7-42B3-9404-387285E47978}" presName="textRect" presStyleLbl="revTx" presStyleIdx="0" presStyleCnt="4">
        <dgm:presLayoutVars>
          <dgm:chMax val="1"/>
          <dgm:chPref val="1"/>
        </dgm:presLayoutVars>
      </dgm:prSet>
      <dgm:spPr/>
    </dgm:pt>
    <dgm:pt modelId="{BC14B378-05CC-4771-80F2-6A0AB6EC10B9}" type="pres">
      <dgm:prSet presAssocID="{EC3DB89F-51EF-45BC-9428-EC48F057FC26}" presName="sibTrans" presStyleCnt="0"/>
      <dgm:spPr/>
    </dgm:pt>
    <dgm:pt modelId="{3FF14705-DF44-41D7-AA85-A21B6743D673}" type="pres">
      <dgm:prSet presAssocID="{F606C167-D457-446A-9FB6-7FCDA735CF6C}" presName="compNode" presStyleCnt="0"/>
      <dgm:spPr/>
    </dgm:pt>
    <dgm:pt modelId="{7B88BF22-B350-4C12-B1E8-2956ADDCBC67}" type="pres">
      <dgm:prSet presAssocID="{F606C167-D457-446A-9FB6-7FCDA735CF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8FD13C6-D151-4CAA-8435-A2816D58E7A4}" type="pres">
      <dgm:prSet presAssocID="{F606C167-D457-446A-9FB6-7FCDA735CF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EF8DDC-8C82-4502-8808-7EFD5F0FE9D7}" type="pres">
      <dgm:prSet presAssocID="{F606C167-D457-446A-9FB6-7FCDA735CF6C}" presName="spaceRect" presStyleCnt="0"/>
      <dgm:spPr/>
    </dgm:pt>
    <dgm:pt modelId="{4EB30A20-F5A3-48A1-924C-F12DBC0D84F7}" type="pres">
      <dgm:prSet presAssocID="{F606C167-D457-446A-9FB6-7FCDA735CF6C}" presName="textRect" presStyleLbl="revTx" presStyleIdx="1" presStyleCnt="4">
        <dgm:presLayoutVars>
          <dgm:chMax val="1"/>
          <dgm:chPref val="1"/>
        </dgm:presLayoutVars>
      </dgm:prSet>
      <dgm:spPr/>
    </dgm:pt>
    <dgm:pt modelId="{C65B1F3E-9096-4D66-9FCE-5F8BD7F015F9}" type="pres">
      <dgm:prSet presAssocID="{39575BA5-1991-4922-9881-71FE46FBBCDA}" presName="sibTrans" presStyleCnt="0"/>
      <dgm:spPr/>
    </dgm:pt>
    <dgm:pt modelId="{E4DA0A9F-E21E-47B2-A203-6FB5F82BDAB8}" type="pres">
      <dgm:prSet presAssocID="{408F0D23-AB03-464C-89BA-6D35F158C778}" presName="compNode" presStyleCnt="0"/>
      <dgm:spPr/>
    </dgm:pt>
    <dgm:pt modelId="{0641D5C6-3CDD-47A0-A93F-580A8B930A60}" type="pres">
      <dgm:prSet presAssocID="{408F0D23-AB03-464C-89BA-6D35F158C77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244D0E7-237C-4F56-B69E-3091C995EE68}" type="pres">
      <dgm:prSet presAssocID="{408F0D23-AB03-464C-89BA-6D35F158C7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07C902-C67C-4CDF-8724-7946418239BE}" type="pres">
      <dgm:prSet presAssocID="{408F0D23-AB03-464C-89BA-6D35F158C778}" presName="spaceRect" presStyleCnt="0"/>
      <dgm:spPr/>
    </dgm:pt>
    <dgm:pt modelId="{ED98DC2B-0D10-4E7F-9D6B-E5877EE9CB50}" type="pres">
      <dgm:prSet presAssocID="{408F0D23-AB03-464C-89BA-6D35F158C778}" presName="textRect" presStyleLbl="revTx" presStyleIdx="2" presStyleCnt="4">
        <dgm:presLayoutVars>
          <dgm:chMax val="1"/>
          <dgm:chPref val="1"/>
        </dgm:presLayoutVars>
      </dgm:prSet>
      <dgm:spPr/>
    </dgm:pt>
    <dgm:pt modelId="{5BD519F0-2A52-46F6-A0DB-D2BFCD53AB88}" type="pres">
      <dgm:prSet presAssocID="{AE477372-D1CD-4CE5-8916-D20BC31E71F2}" presName="sibTrans" presStyleCnt="0"/>
      <dgm:spPr/>
    </dgm:pt>
    <dgm:pt modelId="{C0400B1C-7776-489F-80A3-691E78C646D2}" type="pres">
      <dgm:prSet presAssocID="{457D3905-B784-45F8-91CA-DD9D77CC22C7}" presName="compNode" presStyleCnt="0"/>
      <dgm:spPr/>
    </dgm:pt>
    <dgm:pt modelId="{9AF9F3DD-FC36-4354-8F7C-CD433797BEB6}" type="pres">
      <dgm:prSet presAssocID="{457D3905-B784-45F8-91CA-DD9D77CC22C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982220-738F-44B3-BCF3-01FCA188A730}" type="pres">
      <dgm:prSet presAssocID="{457D3905-B784-45F8-91CA-DD9D77CC22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1F231E5-6E4E-40C0-AC82-6A154B8C445E}" type="pres">
      <dgm:prSet presAssocID="{457D3905-B784-45F8-91CA-DD9D77CC22C7}" presName="spaceRect" presStyleCnt="0"/>
      <dgm:spPr/>
    </dgm:pt>
    <dgm:pt modelId="{D80B210E-18FB-419B-BF56-D9635A3D9021}" type="pres">
      <dgm:prSet presAssocID="{457D3905-B784-45F8-91CA-DD9D77CC22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60BB1C-5B1C-460F-B350-336E9CE26B71}" srcId="{3777491C-EB70-45ED-8C9D-99E3F6CF3E3F}" destId="{457D3905-B784-45F8-91CA-DD9D77CC22C7}" srcOrd="3" destOrd="0" parTransId="{32BF864B-8472-4713-8851-1649ACA5CCB7}" sibTransId="{073E648A-5956-41B5-B05C-2DD4C7A6696E}"/>
    <dgm:cxn modelId="{C98A7523-E13A-4C4B-9EE4-43B9E53F269C}" type="presOf" srcId="{F606C167-D457-446A-9FB6-7FCDA735CF6C}" destId="{4EB30A20-F5A3-48A1-924C-F12DBC0D84F7}" srcOrd="0" destOrd="0" presId="urn:microsoft.com/office/officeart/2018/5/layout/IconLeafLabelList"/>
    <dgm:cxn modelId="{2C8CF526-1406-45C5-A265-16B4575A8F61}" srcId="{3777491C-EB70-45ED-8C9D-99E3F6CF3E3F}" destId="{F606C167-D457-446A-9FB6-7FCDA735CF6C}" srcOrd="1" destOrd="0" parTransId="{17811C5E-EC68-4938-B41D-A9D86B470D5B}" sibTransId="{39575BA5-1991-4922-9881-71FE46FBBCDA}"/>
    <dgm:cxn modelId="{7F0FD367-2443-440A-AE15-C77F58C8DED7}" srcId="{3777491C-EB70-45ED-8C9D-99E3F6CF3E3F}" destId="{408F0D23-AB03-464C-89BA-6D35F158C778}" srcOrd="2" destOrd="0" parTransId="{5AC64D9C-C3C0-43CE-89C3-028ED1A0DC53}" sibTransId="{AE477372-D1CD-4CE5-8916-D20BC31E71F2}"/>
    <dgm:cxn modelId="{4B77B37F-EE28-4F30-B76B-C73065FF7D04}" type="presOf" srcId="{590229CB-26E7-42B3-9404-387285E47978}" destId="{0AEBA0F9-281D-45D3-93FB-E2932B258941}" srcOrd="0" destOrd="0" presId="urn:microsoft.com/office/officeart/2018/5/layout/IconLeafLabelList"/>
    <dgm:cxn modelId="{F0699FA3-6F05-4F36-BBFB-9F755B5B35DE}" type="presOf" srcId="{3777491C-EB70-45ED-8C9D-99E3F6CF3E3F}" destId="{DF6A2D2D-33A6-42C8-BE42-7B3B4970DC26}" srcOrd="0" destOrd="0" presId="urn:microsoft.com/office/officeart/2018/5/layout/IconLeafLabelList"/>
    <dgm:cxn modelId="{41D39DC6-FAAF-4D18-AE86-06AF6ADEB5EF}" srcId="{3777491C-EB70-45ED-8C9D-99E3F6CF3E3F}" destId="{590229CB-26E7-42B3-9404-387285E47978}" srcOrd="0" destOrd="0" parTransId="{8993EC2D-FBE7-4C18-AFF9-D793FC00E921}" sibTransId="{EC3DB89F-51EF-45BC-9428-EC48F057FC26}"/>
    <dgm:cxn modelId="{0244E1EE-51AF-436B-8830-92CB5847B884}" type="presOf" srcId="{457D3905-B784-45F8-91CA-DD9D77CC22C7}" destId="{D80B210E-18FB-419B-BF56-D9635A3D9021}" srcOrd="0" destOrd="0" presId="urn:microsoft.com/office/officeart/2018/5/layout/IconLeafLabelList"/>
    <dgm:cxn modelId="{BF75A5F0-45C5-4BBA-9ABC-4F05FDAFA2CB}" type="presOf" srcId="{408F0D23-AB03-464C-89BA-6D35F158C778}" destId="{ED98DC2B-0D10-4E7F-9D6B-E5877EE9CB50}" srcOrd="0" destOrd="0" presId="urn:microsoft.com/office/officeart/2018/5/layout/IconLeafLabelList"/>
    <dgm:cxn modelId="{21E98344-B827-4D40-8F78-1859C234CE53}" type="presParOf" srcId="{DF6A2D2D-33A6-42C8-BE42-7B3B4970DC26}" destId="{370AD8ED-279C-4B11-8481-517E87432C6A}" srcOrd="0" destOrd="0" presId="urn:microsoft.com/office/officeart/2018/5/layout/IconLeafLabelList"/>
    <dgm:cxn modelId="{8128F5DE-111B-4ACA-9563-CC759640EBFC}" type="presParOf" srcId="{370AD8ED-279C-4B11-8481-517E87432C6A}" destId="{A3672F85-03D1-4564-AEF0-9DC4C2E8A341}" srcOrd="0" destOrd="0" presId="urn:microsoft.com/office/officeart/2018/5/layout/IconLeafLabelList"/>
    <dgm:cxn modelId="{2F3C6944-ACA1-455F-A7ED-A1904B9AB315}" type="presParOf" srcId="{370AD8ED-279C-4B11-8481-517E87432C6A}" destId="{725232A6-5E0F-4AD0-9B6D-EA52AAD04A46}" srcOrd="1" destOrd="0" presId="urn:microsoft.com/office/officeart/2018/5/layout/IconLeafLabelList"/>
    <dgm:cxn modelId="{E31E81C2-E168-488F-9826-37478AE640D4}" type="presParOf" srcId="{370AD8ED-279C-4B11-8481-517E87432C6A}" destId="{D8E702C2-9BCA-4006-8246-CF8EA448584A}" srcOrd="2" destOrd="0" presId="urn:microsoft.com/office/officeart/2018/5/layout/IconLeafLabelList"/>
    <dgm:cxn modelId="{73CBD41F-7598-4519-B3F6-6FA9344ABAF0}" type="presParOf" srcId="{370AD8ED-279C-4B11-8481-517E87432C6A}" destId="{0AEBA0F9-281D-45D3-93FB-E2932B258941}" srcOrd="3" destOrd="0" presId="urn:microsoft.com/office/officeart/2018/5/layout/IconLeafLabelList"/>
    <dgm:cxn modelId="{37E6667A-17A8-4372-B7BA-8E11CD606C17}" type="presParOf" srcId="{DF6A2D2D-33A6-42C8-BE42-7B3B4970DC26}" destId="{BC14B378-05CC-4771-80F2-6A0AB6EC10B9}" srcOrd="1" destOrd="0" presId="urn:microsoft.com/office/officeart/2018/5/layout/IconLeafLabelList"/>
    <dgm:cxn modelId="{35973CE1-9E06-4E80-8373-60D8423D4D57}" type="presParOf" srcId="{DF6A2D2D-33A6-42C8-BE42-7B3B4970DC26}" destId="{3FF14705-DF44-41D7-AA85-A21B6743D673}" srcOrd="2" destOrd="0" presId="urn:microsoft.com/office/officeart/2018/5/layout/IconLeafLabelList"/>
    <dgm:cxn modelId="{D7A08134-5F97-4351-9357-59CBA959CF26}" type="presParOf" srcId="{3FF14705-DF44-41D7-AA85-A21B6743D673}" destId="{7B88BF22-B350-4C12-B1E8-2956ADDCBC67}" srcOrd="0" destOrd="0" presId="urn:microsoft.com/office/officeart/2018/5/layout/IconLeafLabelList"/>
    <dgm:cxn modelId="{E825E4C8-5494-441C-8A8A-4F22C50473DD}" type="presParOf" srcId="{3FF14705-DF44-41D7-AA85-A21B6743D673}" destId="{B8FD13C6-D151-4CAA-8435-A2816D58E7A4}" srcOrd="1" destOrd="0" presId="urn:microsoft.com/office/officeart/2018/5/layout/IconLeafLabelList"/>
    <dgm:cxn modelId="{8E527C75-9223-4DB0-A114-E706BE212715}" type="presParOf" srcId="{3FF14705-DF44-41D7-AA85-A21B6743D673}" destId="{DFEF8DDC-8C82-4502-8808-7EFD5F0FE9D7}" srcOrd="2" destOrd="0" presId="urn:microsoft.com/office/officeart/2018/5/layout/IconLeafLabelList"/>
    <dgm:cxn modelId="{46DD8CB8-7B4B-4AA5-9B25-A3206A4EB349}" type="presParOf" srcId="{3FF14705-DF44-41D7-AA85-A21B6743D673}" destId="{4EB30A20-F5A3-48A1-924C-F12DBC0D84F7}" srcOrd="3" destOrd="0" presId="urn:microsoft.com/office/officeart/2018/5/layout/IconLeafLabelList"/>
    <dgm:cxn modelId="{0FBD683D-1494-43E1-ABB5-C8ACAC94115F}" type="presParOf" srcId="{DF6A2D2D-33A6-42C8-BE42-7B3B4970DC26}" destId="{C65B1F3E-9096-4D66-9FCE-5F8BD7F015F9}" srcOrd="3" destOrd="0" presId="urn:microsoft.com/office/officeart/2018/5/layout/IconLeafLabelList"/>
    <dgm:cxn modelId="{8CCA3830-2DAF-423F-B9D9-FF521D4D66D7}" type="presParOf" srcId="{DF6A2D2D-33A6-42C8-BE42-7B3B4970DC26}" destId="{E4DA0A9F-E21E-47B2-A203-6FB5F82BDAB8}" srcOrd="4" destOrd="0" presId="urn:microsoft.com/office/officeart/2018/5/layout/IconLeafLabelList"/>
    <dgm:cxn modelId="{98E30CE7-DA25-4C34-A973-30ADFD273A94}" type="presParOf" srcId="{E4DA0A9F-E21E-47B2-A203-6FB5F82BDAB8}" destId="{0641D5C6-3CDD-47A0-A93F-580A8B930A60}" srcOrd="0" destOrd="0" presId="urn:microsoft.com/office/officeart/2018/5/layout/IconLeafLabelList"/>
    <dgm:cxn modelId="{DE73950C-07F8-479D-B549-F1080AA0F038}" type="presParOf" srcId="{E4DA0A9F-E21E-47B2-A203-6FB5F82BDAB8}" destId="{F244D0E7-237C-4F56-B69E-3091C995EE68}" srcOrd="1" destOrd="0" presId="urn:microsoft.com/office/officeart/2018/5/layout/IconLeafLabelList"/>
    <dgm:cxn modelId="{B76FFE14-FCA7-4324-BB89-6954D3801361}" type="presParOf" srcId="{E4DA0A9F-E21E-47B2-A203-6FB5F82BDAB8}" destId="{0207C902-C67C-4CDF-8724-7946418239BE}" srcOrd="2" destOrd="0" presId="urn:microsoft.com/office/officeart/2018/5/layout/IconLeafLabelList"/>
    <dgm:cxn modelId="{2D3E2A02-4F7A-44A2-AF3D-8FAD5E0093C6}" type="presParOf" srcId="{E4DA0A9F-E21E-47B2-A203-6FB5F82BDAB8}" destId="{ED98DC2B-0D10-4E7F-9D6B-E5877EE9CB50}" srcOrd="3" destOrd="0" presId="urn:microsoft.com/office/officeart/2018/5/layout/IconLeafLabelList"/>
    <dgm:cxn modelId="{8E74F067-EEEA-4C1B-87C6-A07595AC9627}" type="presParOf" srcId="{DF6A2D2D-33A6-42C8-BE42-7B3B4970DC26}" destId="{5BD519F0-2A52-46F6-A0DB-D2BFCD53AB88}" srcOrd="5" destOrd="0" presId="urn:microsoft.com/office/officeart/2018/5/layout/IconLeafLabelList"/>
    <dgm:cxn modelId="{0EB77672-E230-4A4E-A6A9-7871BF6ED1FD}" type="presParOf" srcId="{DF6A2D2D-33A6-42C8-BE42-7B3B4970DC26}" destId="{C0400B1C-7776-489F-80A3-691E78C646D2}" srcOrd="6" destOrd="0" presId="urn:microsoft.com/office/officeart/2018/5/layout/IconLeafLabelList"/>
    <dgm:cxn modelId="{D86F201A-81B3-4606-9C11-467A3A1DECCA}" type="presParOf" srcId="{C0400B1C-7776-489F-80A3-691E78C646D2}" destId="{9AF9F3DD-FC36-4354-8F7C-CD433797BEB6}" srcOrd="0" destOrd="0" presId="urn:microsoft.com/office/officeart/2018/5/layout/IconLeafLabelList"/>
    <dgm:cxn modelId="{6AD45284-5CAB-4A5A-A6A2-AE6AB32EB873}" type="presParOf" srcId="{C0400B1C-7776-489F-80A3-691E78C646D2}" destId="{81982220-738F-44B3-BCF3-01FCA188A730}" srcOrd="1" destOrd="0" presId="urn:microsoft.com/office/officeart/2018/5/layout/IconLeafLabelList"/>
    <dgm:cxn modelId="{697D6E8D-B22F-4451-8E12-336F969A932B}" type="presParOf" srcId="{C0400B1C-7776-489F-80A3-691E78C646D2}" destId="{21F231E5-6E4E-40C0-AC82-6A154B8C445E}" srcOrd="2" destOrd="0" presId="urn:microsoft.com/office/officeart/2018/5/layout/IconLeafLabelList"/>
    <dgm:cxn modelId="{33E60F26-B78B-4C35-8A99-3B0A50EF0A39}" type="presParOf" srcId="{C0400B1C-7776-489F-80A3-691E78C646D2}" destId="{D80B210E-18FB-419B-BF56-D9635A3D902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2F85-03D1-4564-AEF0-9DC4C2E8A341}">
      <dsp:nvSpPr>
        <dsp:cNvPr id="0" name=""/>
        <dsp:cNvSpPr/>
      </dsp:nvSpPr>
      <dsp:spPr>
        <a:xfrm>
          <a:off x="973190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232A6-5E0F-4AD0-9B6D-EA52AAD04A46}">
      <dsp:nvSpPr>
        <dsp:cNvPr id="0" name=""/>
        <dsp:cNvSpPr/>
      </dsp:nvSpPr>
      <dsp:spPr>
        <a:xfrm>
          <a:off x="1242597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BA0F9-281D-45D3-93FB-E2932B258941}">
      <dsp:nvSpPr>
        <dsp:cNvPr id="0" name=""/>
        <dsp:cNvSpPr/>
      </dsp:nvSpPr>
      <dsp:spPr>
        <a:xfrm>
          <a:off x="569079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Digital Strategy Objective</a:t>
          </a:r>
          <a:endParaRPr lang="en-CA" sz="2100" kern="1200" dirty="0"/>
        </a:p>
      </dsp:txBody>
      <dsp:txXfrm>
        <a:off x="569079" y="2084116"/>
        <a:ext cx="2072362" cy="720000"/>
      </dsp:txXfrm>
    </dsp:sp>
    <dsp:sp modelId="{7B88BF22-B350-4C12-B1E8-2956ADDCBC67}">
      <dsp:nvSpPr>
        <dsp:cNvPr id="0" name=""/>
        <dsp:cNvSpPr/>
      </dsp:nvSpPr>
      <dsp:spPr>
        <a:xfrm>
          <a:off x="3408216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D13C6-D151-4CAA-8435-A2816D58E7A4}">
      <dsp:nvSpPr>
        <dsp:cNvPr id="0" name=""/>
        <dsp:cNvSpPr/>
      </dsp:nvSpPr>
      <dsp:spPr>
        <a:xfrm>
          <a:off x="3677623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30A20-F5A3-48A1-924C-F12DBC0D84F7}">
      <dsp:nvSpPr>
        <dsp:cNvPr id="0" name=""/>
        <dsp:cNvSpPr/>
      </dsp:nvSpPr>
      <dsp:spPr>
        <a:xfrm>
          <a:off x="3004105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Strategic Objective</a:t>
          </a:r>
          <a:endParaRPr lang="en-CA" sz="2100" kern="1200"/>
        </a:p>
      </dsp:txBody>
      <dsp:txXfrm>
        <a:off x="3004105" y="2084116"/>
        <a:ext cx="2072362" cy="720000"/>
      </dsp:txXfrm>
    </dsp:sp>
    <dsp:sp modelId="{0641D5C6-3CDD-47A0-A93F-580A8B930A60}">
      <dsp:nvSpPr>
        <dsp:cNvPr id="0" name=""/>
        <dsp:cNvSpPr/>
      </dsp:nvSpPr>
      <dsp:spPr>
        <a:xfrm>
          <a:off x="5843242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D0E7-237C-4F56-B69E-3091C995EE68}">
      <dsp:nvSpPr>
        <dsp:cNvPr id="0" name=""/>
        <dsp:cNvSpPr/>
      </dsp:nvSpPr>
      <dsp:spPr>
        <a:xfrm>
          <a:off x="6112649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DC2B-0D10-4E7F-9D6B-E5877EE9CB50}">
      <dsp:nvSpPr>
        <dsp:cNvPr id="0" name=""/>
        <dsp:cNvSpPr/>
      </dsp:nvSpPr>
      <dsp:spPr>
        <a:xfrm>
          <a:off x="5439131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Strategic Initiatives</a:t>
          </a:r>
          <a:endParaRPr lang="en-CA" sz="2100" kern="1200" dirty="0"/>
        </a:p>
      </dsp:txBody>
      <dsp:txXfrm>
        <a:off x="5439131" y="2084116"/>
        <a:ext cx="2072362" cy="720000"/>
      </dsp:txXfrm>
    </dsp:sp>
    <dsp:sp modelId="{9AF9F3DD-FC36-4354-8F7C-CD433797BEB6}">
      <dsp:nvSpPr>
        <dsp:cNvPr id="0" name=""/>
        <dsp:cNvSpPr/>
      </dsp:nvSpPr>
      <dsp:spPr>
        <a:xfrm>
          <a:off x="8278268" y="426225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82220-738F-44B3-BCF3-01FCA188A730}">
      <dsp:nvSpPr>
        <dsp:cNvPr id="0" name=""/>
        <dsp:cNvSpPr/>
      </dsp:nvSpPr>
      <dsp:spPr>
        <a:xfrm>
          <a:off x="8547675" y="695633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210E-18FB-419B-BF56-D9635A3D9021}">
      <dsp:nvSpPr>
        <dsp:cNvPr id="0" name=""/>
        <dsp:cNvSpPr/>
      </dsp:nvSpPr>
      <dsp:spPr>
        <a:xfrm>
          <a:off x="7874157" y="208411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Goals</a:t>
          </a:r>
          <a:endParaRPr lang="en-CA" sz="2100" kern="1200" dirty="0"/>
        </a:p>
      </dsp:txBody>
      <dsp:txXfrm>
        <a:off x="7874157" y="2084116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473B-DA22-6FD2-C352-CF54C61D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32DC-8954-341A-0DAF-FBA95C6E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0C29-8E5D-F4A7-78A1-DBABC18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4AED-15F0-2B78-B746-8B2E9EF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C0D4-10B1-C67F-733C-8AC69B68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9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CAC6-C62E-0581-DEB8-D4CA43CF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AAD8-840C-2767-3705-B219BECA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9A3F-D271-278F-82B6-050853C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ED49-15A4-B1BB-E3C7-408E8DC3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48E-3881-A982-9568-0F93E38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AD339-8B63-9311-B766-A70F3622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AFAB-4EEF-C0B3-74A3-E0972342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2A8C-32EF-2C20-198B-B44EA500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E858-AAE4-EC1E-5289-215BEF2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5490-0697-F9AB-8E59-62CA9271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5DC-65CC-44D2-703B-CC3A4699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83"/>
            <a:ext cx="10515600" cy="789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6255-EE2B-945F-C62C-0750E43F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6D4F-783E-EA25-569C-015EF65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9585-F286-4D62-A0E3-6B089D72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7B4A-5DB6-E0A4-A93C-EEDCD9CF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71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088E-F8A2-1D90-6529-F7764327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080C-62E3-3DA7-B220-6CECECDA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376F-3D66-C565-F1A6-6BA6D3FC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489D-B43C-8276-A918-9F3BDDAC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41E4-F65B-04DF-8AC8-EF71A77A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84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F17A-E59A-7E60-FDF9-92928A91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FF63-0DDC-CBAA-75A1-A06C0C0E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0B3D-7337-2B1A-13CF-FFC577B3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CAD8-FB0B-43A5-C30B-2D1DCCA9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F28A-BE28-64CF-91B8-5DB9791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F18-6EE0-BF89-CCD6-629B968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8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0B4-BFE6-F0E7-2734-E87BE0F5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CA65-1220-23B2-2B72-3572096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F008-1B80-3A7F-7E93-0F45803F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7AA14-2777-4000-1262-4F1E48881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D2F3-1AE4-9E08-37D6-C734A7C7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BD92-079B-9502-23AF-415E803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2E077-F5D0-459A-89C5-95ABDF7C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51ED2-CDAF-ADCE-02E3-06FDFB38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ECAD-F0BE-8DDF-FEE8-105E9F7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1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2C5CC-59C8-2413-B333-A3084E39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34F4-76B1-91E2-F004-3D17F2C2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847D1-AA29-F49C-D5EC-C79C396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8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5C4B-26F5-F418-6E98-174C3F20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E1967-8F93-B2A5-DABD-2C96092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2D4E-5DC3-6335-B3A8-E25F68F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8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1AD5-1C04-AE03-FA0B-DACBCBE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8E04-6927-1AE5-300F-8BA0AEA4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A39F-A2F7-3E65-9388-11576E6E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AF0E-CFC6-4954-89FA-7DF0CC8C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515D-5D6E-05B2-DCF4-5B22F1F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4DD2-8E49-A44E-D8DC-01659278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6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F72D-DFC9-AC0C-3357-2A2DC5FB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83769-315D-6B9F-2669-E660BDC3F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3B5DF-4063-FAFE-81AF-70556F5F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90BA-5BE6-E375-B8AA-AE825389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B049-10C3-DC56-B975-6C2D158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72D2-8B2E-DB6B-197D-77A2247F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A43A0-0B22-49DF-6937-FDBAF118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C597-9F08-A277-2ABF-7DDCFDC9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CA20-8711-4686-2E06-78E75A46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DE21-6E5B-4F06-8364-88E375136729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3A25-F68D-B39A-E6A3-85414A0B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9F40-6621-2387-F675-1746272C2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B65B-7D44-4163-8D7A-CDAB82352D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3E3-B600-5661-0E55-9C98B334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4002-7F61-E19D-29E0-B57F63D13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02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FCD57-E859-547C-4845-650B5693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83"/>
            <a:ext cx="10515600" cy="789907"/>
          </a:xfrm>
        </p:spPr>
        <p:txBody>
          <a:bodyPr/>
          <a:lstStyle/>
          <a:p>
            <a:r>
              <a:rPr lang="en-US" dirty="0"/>
              <a:t>Digital Journey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1F687-564C-F6D7-D5D3-072DC17F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/>
          <a:lstStyle/>
          <a:p>
            <a:r>
              <a:rPr lang="en-US" dirty="0"/>
              <a:t>Business-led, technology enabled: Business should play a key role in the creation of the strategy ideally following this path</a:t>
            </a:r>
          </a:p>
          <a:p>
            <a:pPr lvl="1"/>
            <a:r>
              <a:rPr lang="en-US" dirty="0"/>
              <a:t>Understand business needs  → prioritize critical pain points → identify business value opportunities → create a strategy to address these opportunities.</a:t>
            </a:r>
          </a:p>
          <a:p>
            <a:r>
              <a:rPr lang="en-CA" dirty="0"/>
              <a:t>This Digital Strategy is drafted based on key technology leader input, Gartner recommendations and reviewing OGD digital strategies (GAC, OSFI, FINTRAC)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EEF645-F17A-8E0B-EAB6-03EE1B855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09792"/>
              </p:ext>
            </p:extLst>
          </p:nvPr>
        </p:nvGraphicFramePr>
        <p:xfrm>
          <a:off x="656914" y="1437911"/>
          <a:ext cx="10515600" cy="323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E34437BB-9533-C1A3-A021-F6E527B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1938"/>
          </a:xfrm>
        </p:spPr>
        <p:txBody>
          <a:bodyPr/>
          <a:lstStyle/>
          <a:p>
            <a:r>
              <a:rPr lang="en-US" dirty="0"/>
              <a:t>Hierarchy of Strategy Terms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E0735-7836-8C1E-97CD-BCA62997389B}"/>
              </a:ext>
            </a:extLst>
          </p:cNvPr>
          <p:cNvSpPr txBox="1"/>
          <p:nvPr/>
        </p:nvSpPr>
        <p:spPr>
          <a:xfrm>
            <a:off x="2611982" y="4649267"/>
            <a:ext cx="66054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A single </a:t>
            </a:r>
            <a:r>
              <a:rPr lang="en-US" b="1" dirty="0">
                <a:solidFill>
                  <a:schemeClr val="accent1"/>
                </a:solidFill>
              </a:rPr>
              <a:t>Digital Strategy Objective </a:t>
            </a:r>
            <a:r>
              <a:rPr lang="en-US" dirty="0"/>
              <a:t>with multiple </a:t>
            </a:r>
            <a:r>
              <a:rPr lang="en-US" b="1" dirty="0">
                <a:solidFill>
                  <a:schemeClr val="accent1"/>
                </a:solidFill>
              </a:rPr>
              <a:t>Strategic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Strategic Objective </a:t>
            </a:r>
            <a:r>
              <a:rPr lang="en-US" dirty="0"/>
              <a:t>is supported by </a:t>
            </a:r>
            <a:r>
              <a:rPr lang="en-US" b="1" dirty="0">
                <a:solidFill>
                  <a:schemeClr val="accent1"/>
                </a:solidFill>
              </a:rPr>
              <a:t>Strategic Initiatives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Strategic Initiative </a:t>
            </a:r>
            <a:r>
              <a:rPr lang="en-US" dirty="0"/>
              <a:t>has 1 or more </a:t>
            </a:r>
            <a:r>
              <a:rPr lang="en-US" b="1" dirty="0">
                <a:solidFill>
                  <a:schemeClr val="accent1"/>
                </a:solidFill>
              </a:rPr>
              <a:t>Goals</a:t>
            </a:r>
            <a:endParaRPr lang="en-CA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731-20F1-7059-6635-B36EA64B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Drivers forcing Change through Strategy &amp; Plan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8D3261-9404-9B8C-728A-D3001C93E9A3}"/>
              </a:ext>
            </a:extLst>
          </p:cNvPr>
          <p:cNvSpPr/>
          <p:nvPr/>
        </p:nvSpPr>
        <p:spPr>
          <a:xfrm>
            <a:off x="936455" y="1333503"/>
            <a:ext cx="1363579" cy="661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Drivers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CF89-3D58-0414-7BCF-C014CF803CAD}"/>
              </a:ext>
            </a:extLst>
          </p:cNvPr>
          <p:cNvSpPr txBox="1"/>
          <p:nvPr/>
        </p:nvSpPr>
        <p:spPr>
          <a:xfrm>
            <a:off x="457200" y="2164500"/>
            <a:ext cx="27432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Operating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Disruptive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Agility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Expectations</a:t>
            </a:r>
          </a:p>
          <a:p>
            <a:endParaRPr lang="en-US" dirty="0"/>
          </a:p>
          <a:p>
            <a:r>
              <a:rPr lang="en-US" dirty="0"/>
              <a:t>Chronic Pain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Debt &amp; Accreditation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Desk Frustrations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Aversion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AB541E-C0C1-726C-88BE-6EBEC4D0601E}"/>
              </a:ext>
            </a:extLst>
          </p:cNvPr>
          <p:cNvSpPr/>
          <p:nvPr/>
        </p:nvSpPr>
        <p:spPr>
          <a:xfrm>
            <a:off x="4828673" y="1248873"/>
            <a:ext cx="1596190" cy="830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Digital Strategy</a:t>
            </a:r>
            <a:endParaRPr lang="en-CA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36EA1-478E-DAFD-54E8-13D8205EC6EF}"/>
              </a:ext>
            </a:extLst>
          </p:cNvPr>
          <p:cNvSpPr/>
          <p:nvPr/>
        </p:nvSpPr>
        <p:spPr>
          <a:xfrm>
            <a:off x="8867274" y="1333503"/>
            <a:ext cx="2346158" cy="830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Departmental Plan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447FE-98AA-53C1-6F72-70DCBE043DD9}"/>
              </a:ext>
            </a:extLst>
          </p:cNvPr>
          <p:cNvSpPr txBox="1"/>
          <p:nvPr/>
        </p:nvSpPr>
        <p:spPr>
          <a:xfrm>
            <a:off x="4544929" y="2664585"/>
            <a:ext cx="2743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Response to drivers.</a:t>
            </a:r>
          </a:p>
          <a:p>
            <a:endParaRPr lang="en-US" dirty="0"/>
          </a:p>
          <a:p>
            <a:r>
              <a:rPr lang="en-US" dirty="0"/>
              <a:t>Identifies the Vision, Objective and Strategic </a:t>
            </a:r>
            <a:r>
              <a:rPr lang="en-US"/>
              <a:t>Initiatives.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748C7-28BC-6912-3FC9-95DE90189CF8}"/>
              </a:ext>
            </a:extLst>
          </p:cNvPr>
          <p:cNvSpPr txBox="1"/>
          <p:nvPr/>
        </p:nvSpPr>
        <p:spPr>
          <a:xfrm>
            <a:off x="8632658" y="2828835"/>
            <a:ext cx="2743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The plan to implement the strategy’s vision.</a:t>
            </a:r>
          </a:p>
          <a:p>
            <a:r>
              <a:rPr lang="en-US" dirty="0"/>
              <a:t>- resource allocations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CABFC-1F17-E75B-C18A-EC7F279ED0CC}"/>
              </a:ext>
            </a:extLst>
          </p:cNvPr>
          <p:cNvSpPr/>
          <p:nvPr/>
        </p:nvSpPr>
        <p:spPr>
          <a:xfrm>
            <a:off x="3280608" y="1285495"/>
            <a:ext cx="854243" cy="673123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520AEC1-1801-C077-5FE7-C11A19D34A93}"/>
              </a:ext>
            </a:extLst>
          </p:cNvPr>
          <p:cNvSpPr/>
          <p:nvPr/>
        </p:nvSpPr>
        <p:spPr>
          <a:xfrm>
            <a:off x="7076570" y="1370125"/>
            <a:ext cx="854243" cy="673123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40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Digital Strategy</vt:lpstr>
      <vt:lpstr>Digital Journey</vt:lpstr>
      <vt:lpstr>Hierarchy of Strategy Terms</vt:lpstr>
      <vt:lpstr>Drivers forcing Change through Strategy &amp;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Strategy</dc:title>
  <dc:creator>Doug Nielsen</dc:creator>
  <cp:lastModifiedBy>Doug Nielsen</cp:lastModifiedBy>
  <cp:revision>1</cp:revision>
  <dcterms:created xsi:type="dcterms:W3CDTF">2023-09-17T20:13:08Z</dcterms:created>
  <dcterms:modified xsi:type="dcterms:W3CDTF">2023-09-18T01:24:18Z</dcterms:modified>
</cp:coreProperties>
</file>