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74" r:id="rId4"/>
    <p:sldId id="264" r:id="rId5"/>
    <p:sldId id="265" r:id="rId6"/>
    <p:sldId id="276" r:id="rId7"/>
    <p:sldId id="277" r:id="rId8"/>
    <p:sldId id="281" r:id="rId9"/>
    <p:sldId id="282" r:id="rId10"/>
    <p:sldId id="284" r:id="rId11"/>
    <p:sldId id="260" r:id="rId12"/>
    <p:sldId id="275" r:id="rId13"/>
    <p:sldId id="261" r:id="rId14"/>
    <p:sldId id="267" r:id="rId15"/>
    <p:sldId id="266" r:id="rId16"/>
    <p:sldId id="263" r:id="rId17"/>
    <p:sldId id="262" r:id="rId18"/>
    <p:sldId id="271" r:id="rId19"/>
    <p:sldId id="272" r:id="rId20"/>
    <p:sldId id="273" r:id="rId21"/>
    <p:sldId id="280" r:id="rId22"/>
    <p:sldId id="283" r:id="rId23"/>
    <p:sldId id="285" r:id="rId24"/>
    <p:sldId id="269" r:id="rId25"/>
    <p:sldId id="270" r:id="rId26"/>
    <p:sldId id="257" r:id="rId27"/>
    <p:sldId id="258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1046A2-8400-40D7-BAB7-07CB5B12EA85}">
          <p14:sldIdLst>
            <p14:sldId id="256"/>
            <p14:sldId id="268"/>
            <p14:sldId id="274"/>
            <p14:sldId id="264"/>
            <p14:sldId id="265"/>
            <p14:sldId id="276"/>
            <p14:sldId id="277"/>
            <p14:sldId id="281"/>
            <p14:sldId id="282"/>
            <p14:sldId id="284"/>
          </p14:sldIdLst>
        </p14:section>
        <p14:section name="Background - Terms" id="{14F8425C-B5FF-4C19-A7F8-6BA9C67F975B}">
          <p14:sldIdLst>
            <p14:sldId id="260"/>
            <p14:sldId id="275"/>
            <p14:sldId id="261"/>
          </p14:sldIdLst>
        </p14:section>
        <p14:section name="Digital Service" id="{87E06C66-8AA4-4295-A5AB-B3D0318CCCEF}">
          <p14:sldIdLst>
            <p14:sldId id="267"/>
            <p14:sldId id="266"/>
            <p14:sldId id="263"/>
            <p14:sldId id="262"/>
            <p14:sldId id="271"/>
            <p14:sldId id="272"/>
            <p14:sldId id="273"/>
          </p14:sldIdLst>
        </p14:section>
        <p14:section name="Digital Workforce" id="{F6C5099E-BAE5-4F76-B726-11672738CEC7}">
          <p14:sldIdLst>
            <p14:sldId id="280"/>
          </p14:sldIdLst>
        </p14:section>
        <p14:section name="Digital Workplace" id="{289C95C0-2A58-4AA0-8A71-BBA93DC8A059}">
          <p14:sldIdLst>
            <p14:sldId id="283"/>
          </p14:sldIdLst>
        </p14:section>
        <p14:section name="Digital Foundation" id="{701FB710-00FF-4A38-B17A-4A0460935775}">
          <p14:sldIdLst>
            <p14:sldId id="285"/>
          </p14:sldIdLst>
        </p14:section>
        <p14:section name="Drivers" id="{8C13E4FB-C631-47AD-9C9A-484C94E32B2C}">
          <p14:sldIdLst>
            <p14:sldId id="269"/>
            <p14:sldId id="270"/>
          </p14:sldIdLst>
        </p14:section>
        <p14:section name="October" id="{D4DFB02F-A119-4AA7-A82D-23F7F619D67B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803"/>
    <a:srgbClr val="081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496C4-7B35-44B3-8AF5-E56ED7A264D0}" v="224" dt="2023-11-22T04:16:46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9" autoAdjust="0"/>
    <p:restoredTop sz="86122" autoAdjust="0"/>
  </p:normalViewPr>
  <p:slideViewPr>
    <p:cSldViewPr snapToGrid="0">
      <p:cViewPr>
        <p:scale>
          <a:sx n="33" d="100"/>
          <a:sy n="33" d="100"/>
        </p:scale>
        <p:origin x="90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 Nielsen" userId="69fcfb64614a174c" providerId="LiveId" clId="{4D7B910A-BBB5-4DC9-85C3-C26BAE66018C}"/>
    <pc:docChg chg="custSel modSld modMainMaster">
      <pc:chgData name="Doug Nielsen" userId="69fcfb64614a174c" providerId="LiveId" clId="{4D7B910A-BBB5-4DC9-85C3-C26BAE66018C}" dt="2023-09-18T01:24:17.885" v="1783" actId="20577"/>
      <pc:docMkLst>
        <pc:docMk/>
      </pc:docMkLst>
      <pc:sldChg chg="addSp delSp modSp mod chgLayout">
        <pc:chgData name="Doug Nielsen" userId="69fcfb64614a174c" providerId="LiveId" clId="{4D7B910A-BBB5-4DC9-85C3-C26BAE66018C}" dt="2023-09-18T00:28:44.109" v="1035" actId="6264"/>
        <pc:sldMkLst>
          <pc:docMk/>
          <pc:sldMk cId="722202267" sldId="257"/>
        </pc:sldMkLst>
        <pc:spChg chg="mod ord">
          <ac:chgData name="Doug Nielsen" userId="69fcfb64614a174c" providerId="LiveId" clId="{4D7B910A-BBB5-4DC9-85C3-C26BAE66018C}" dt="2023-09-18T00:28:44.109" v="1035" actId="6264"/>
          <ac:spMkLst>
            <pc:docMk/>
            <pc:sldMk cId="722202267" sldId="257"/>
            <ac:spMk id="4" creationId="{F75FCD57-E859-547C-4845-650B56930004}"/>
          </ac:spMkLst>
        </pc:spChg>
        <pc:spChg chg="mod ord">
          <ac:chgData name="Doug Nielsen" userId="69fcfb64614a174c" providerId="LiveId" clId="{4D7B910A-BBB5-4DC9-85C3-C26BAE66018C}" dt="2023-09-18T00:28:44.109" v="1035" actId="6264"/>
          <ac:spMkLst>
            <pc:docMk/>
            <pc:sldMk cId="722202267" sldId="257"/>
            <ac:spMk id="5" creationId="{1C41F687-564C-F6D7-D5D3-072DC17F5945}"/>
          </ac:spMkLst>
        </pc:spChg>
        <pc:spChg chg="add del mod">
          <ac:chgData name="Doug Nielsen" userId="69fcfb64614a174c" providerId="LiveId" clId="{4D7B910A-BBB5-4DC9-85C3-C26BAE66018C}" dt="2023-09-18T00:28:44.109" v="1035" actId="6264"/>
          <ac:spMkLst>
            <pc:docMk/>
            <pc:sldMk cId="722202267" sldId="257"/>
            <ac:spMk id="6" creationId="{FBDBA96B-65E7-19A5-51BC-369F1AD290DB}"/>
          </ac:spMkLst>
        </pc:spChg>
        <pc:spChg chg="add del mod">
          <ac:chgData name="Doug Nielsen" userId="69fcfb64614a174c" providerId="LiveId" clId="{4D7B910A-BBB5-4DC9-85C3-C26BAE66018C}" dt="2023-09-18T00:28:44.109" v="1035" actId="6264"/>
          <ac:spMkLst>
            <pc:docMk/>
            <pc:sldMk cId="722202267" sldId="257"/>
            <ac:spMk id="7" creationId="{50496B96-6A4F-7BD4-45F8-8E4EEE0FE682}"/>
          </ac:spMkLst>
        </pc:spChg>
      </pc:sldChg>
      <pc:sldChg chg="addSp delSp modSp mod chgLayout">
        <pc:chgData name="Doug Nielsen" userId="69fcfb64614a174c" providerId="LiveId" clId="{4D7B910A-BBB5-4DC9-85C3-C26BAE66018C}" dt="2023-09-18T00:29:06.019" v="1039" actId="6264"/>
        <pc:sldMkLst>
          <pc:docMk/>
          <pc:sldMk cId="3878755814" sldId="258"/>
        </pc:sldMkLst>
        <pc:spChg chg="mod ord">
          <ac:chgData name="Doug Nielsen" userId="69fcfb64614a174c" providerId="LiveId" clId="{4D7B910A-BBB5-4DC9-85C3-C26BAE66018C}" dt="2023-09-18T00:29:06.019" v="1039" actId="6264"/>
          <ac:spMkLst>
            <pc:docMk/>
            <pc:sldMk cId="3878755814" sldId="258"/>
            <ac:spMk id="7" creationId="{E34437BB-9533-C1A3-A021-F6E527B1A08C}"/>
          </ac:spMkLst>
        </pc:spChg>
        <pc:spChg chg="add mod">
          <ac:chgData name="Doug Nielsen" userId="69fcfb64614a174c" providerId="LiveId" clId="{4D7B910A-BBB5-4DC9-85C3-C26BAE66018C}" dt="2023-09-18T00:06:27.856" v="833" actId="1076"/>
          <ac:spMkLst>
            <pc:docMk/>
            <pc:sldMk cId="3878755814" sldId="258"/>
            <ac:spMk id="9" creationId="{B38E0735-7836-8C1E-97CD-BCA62997389B}"/>
          </ac:spMkLst>
        </pc:spChg>
        <pc:spChg chg="add del mod">
          <ac:chgData name="Doug Nielsen" userId="69fcfb64614a174c" providerId="LiveId" clId="{4D7B910A-BBB5-4DC9-85C3-C26BAE66018C}" dt="2023-09-18T00:28:50.021" v="1036" actId="6264"/>
          <ac:spMkLst>
            <pc:docMk/>
            <pc:sldMk cId="3878755814" sldId="258"/>
            <ac:spMk id="10" creationId="{76646B6B-E779-F280-F414-5BC6DB77AEDB}"/>
          </ac:spMkLst>
        </pc:spChg>
        <pc:spChg chg="add del mod">
          <ac:chgData name="Doug Nielsen" userId="69fcfb64614a174c" providerId="LiveId" clId="{4D7B910A-BBB5-4DC9-85C3-C26BAE66018C}" dt="2023-09-18T00:29:06.019" v="1039" actId="6264"/>
          <ac:spMkLst>
            <pc:docMk/>
            <pc:sldMk cId="3878755814" sldId="258"/>
            <ac:spMk id="11" creationId="{3580EC42-B37D-5920-A804-9FB0068F032B}"/>
          </ac:spMkLst>
        </pc:spChg>
        <pc:graphicFrameChg chg="mod">
          <ac:chgData name="Doug Nielsen" userId="69fcfb64614a174c" providerId="LiveId" clId="{4D7B910A-BBB5-4DC9-85C3-C26BAE66018C}" dt="2023-09-18T00:05:25.937" v="817" actId="20577"/>
          <ac:graphicFrameMkLst>
            <pc:docMk/>
            <pc:sldMk cId="3878755814" sldId="258"/>
            <ac:graphicFrameMk id="6" creationId="{4BEEF645-F17A-8E0B-EAB6-03EE1B8554B1}"/>
          </ac:graphicFrameMkLst>
        </pc:graphicFrameChg>
      </pc:sldChg>
      <pc:sldChg chg="addSp delSp modSp mod">
        <pc:chgData name="Doug Nielsen" userId="69fcfb64614a174c" providerId="LiveId" clId="{4D7B910A-BBB5-4DC9-85C3-C26BAE66018C}" dt="2023-09-18T01:24:17.885" v="1783" actId="20577"/>
        <pc:sldMkLst>
          <pc:docMk/>
          <pc:sldMk cId="1091407365" sldId="259"/>
        </pc:sldMkLst>
        <pc:spChg chg="mod">
          <ac:chgData name="Doug Nielsen" userId="69fcfb64614a174c" providerId="LiveId" clId="{4D7B910A-BBB5-4DC9-85C3-C26BAE66018C}" dt="2023-09-18T01:04:39.309" v="1594" actId="27636"/>
          <ac:spMkLst>
            <pc:docMk/>
            <pc:sldMk cId="1091407365" sldId="259"/>
            <ac:spMk id="2" creationId="{2B165731-20F1-7059-6635-B36EA64BDEA6}"/>
          </ac:spMkLst>
        </pc:spChg>
        <pc:spChg chg="add del mod">
          <ac:chgData name="Doug Nielsen" userId="69fcfb64614a174c" providerId="LiveId" clId="{4D7B910A-BBB5-4DC9-85C3-C26BAE66018C}" dt="2023-09-18T00:29:24.525" v="1043" actId="478"/>
          <ac:spMkLst>
            <pc:docMk/>
            <pc:sldMk cId="1091407365" sldId="259"/>
            <ac:spMk id="4" creationId="{D4C1DF98-9DEA-2F4F-B99A-6271B7D9487C}"/>
          </ac:spMkLst>
        </pc:spChg>
        <pc:spChg chg="add mod">
          <ac:chgData name="Doug Nielsen" userId="69fcfb64614a174c" providerId="LiveId" clId="{4D7B910A-BBB5-4DC9-85C3-C26BAE66018C}" dt="2023-09-18T01:02:37.863" v="1498" actId="1076"/>
          <ac:spMkLst>
            <pc:docMk/>
            <pc:sldMk cId="1091407365" sldId="259"/>
            <ac:spMk id="5" creationId="{AF8D3261-9404-9B8C-728A-D3001C93E9A3}"/>
          </ac:spMkLst>
        </pc:spChg>
        <pc:spChg chg="add mod">
          <ac:chgData name="Doug Nielsen" userId="69fcfb64614a174c" providerId="LiveId" clId="{4D7B910A-BBB5-4DC9-85C3-C26BAE66018C}" dt="2023-09-18T01:03:32.409" v="1530" actId="207"/>
          <ac:spMkLst>
            <pc:docMk/>
            <pc:sldMk cId="1091407365" sldId="259"/>
            <ac:spMk id="6" creationId="{7A90CF89-3D58-0414-7BCF-C014CF803CAD}"/>
          </ac:spMkLst>
        </pc:spChg>
        <pc:spChg chg="add mod">
          <ac:chgData name="Doug Nielsen" userId="69fcfb64614a174c" providerId="LiveId" clId="{4D7B910A-BBB5-4DC9-85C3-C26BAE66018C}" dt="2023-09-18T01:02:37.863" v="1498" actId="1076"/>
          <ac:spMkLst>
            <pc:docMk/>
            <pc:sldMk cId="1091407365" sldId="259"/>
            <ac:spMk id="7" creationId="{32AB541E-C0C1-726C-88BE-6EBEC4D0601E}"/>
          </ac:spMkLst>
        </pc:spChg>
        <pc:spChg chg="add mod">
          <ac:chgData name="Doug Nielsen" userId="69fcfb64614a174c" providerId="LiveId" clId="{4D7B910A-BBB5-4DC9-85C3-C26BAE66018C}" dt="2023-09-18T01:02:37.863" v="1498" actId="1076"/>
          <ac:spMkLst>
            <pc:docMk/>
            <pc:sldMk cId="1091407365" sldId="259"/>
            <ac:spMk id="8" creationId="{68B36EA1-478E-DAFD-54E8-13D8205EC6EF}"/>
          </ac:spMkLst>
        </pc:spChg>
        <pc:spChg chg="add mod">
          <ac:chgData name="Doug Nielsen" userId="69fcfb64614a174c" providerId="LiveId" clId="{4D7B910A-BBB5-4DC9-85C3-C26BAE66018C}" dt="2023-09-18T01:24:17.885" v="1783" actId="20577"/>
          <ac:spMkLst>
            <pc:docMk/>
            <pc:sldMk cId="1091407365" sldId="259"/>
            <ac:spMk id="9" creationId="{092447FE-98AA-53C1-6F72-70DCBE043DD9}"/>
          </ac:spMkLst>
        </pc:spChg>
        <pc:spChg chg="add mod">
          <ac:chgData name="Doug Nielsen" userId="69fcfb64614a174c" providerId="LiveId" clId="{4D7B910A-BBB5-4DC9-85C3-C26BAE66018C}" dt="2023-09-18T01:22:55.552" v="1621" actId="20577"/>
          <ac:spMkLst>
            <pc:docMk/>
            <pc:sldMk cId="1091407365" sldId="259"/>
            <ac:spMk id="10" creationId="{791748C7-28BC-6912-3FC9-95DE90189CF8}"/>
          </ac:spMkLst>
        </pc:spChg>
        <pc:spChg chg="add mod">
          <ac:chgData name="Doug Nielsen" userId="69fcfb64614a174c" providerId="LiveId" clId="{4D7B910A-BBB5-4DC9-85C3-C26BAE66018C}" dt="2023-09-18T01:03:07.846" v="1525" actId="207"/>
          <ac:spMkLst>
            <pc:docMk/>
            <pc:sldMk cId="1091407365" sldId="259"/>
            <ac:spMk id="11" creationId="{E09CABFC-1F17-E75B-C18A-EC7F279ED0CC}"/>
          </ac:spMkLst>
        </pc:spChg>
        <pc:spChg chg="add mod">
          <ac:chgData name="Doug Nielsen" userId="69fcfb64614a174c" providerId="LiveId" clId="{4D7B910A-BBB5-4DC9-85C3-C26BAE66018C}" dt="2023-09-18T01:03:07.846" v="1525" actId="207"/>
          <ac:spMkLst>
            <pc:docMk/>
            <pc:sldMk cId="1091407365" sldId="259"/>
            <ac:spMk id="12" creationId="{0520AEC1-1801-C077-5FE7-C11A19D34A93}"/>
          </ac:spMkLst>
        </pc:spChg>
        <pc:graphicFrameChg chg="add del mod modGraphic">
          <ac:chgData name="Doug Nielsen" userId="69fcfb64614a174c" providerId="LiveId" clId="{4D7B910A-BBB5-4DC9-85C3-C26BAE66018C}" dt="2023-09-18T00:27:49.102" v="1008" actId="478"/>
          <ac:graphicFrameMkLst>
            <pc:docMk/>
            <pc:sldMk cId="1091407365" sldId="259"/>
            <ac:graphicFrameMk id="3" creationId="{738B6ED2-0216-3A61-544F-E967210431A9}"/>
          </ac:graphicFrameMkLst>
        </pc:graphicFrameChg>
      </pc:sldChg>
      <pc:sldMasterChg chg="modSldLayout">
        <pc:chgData name="Doug Nielsen" userId="69fcfb64614a174c" providerId="LiveId" clId="{4D7B910A-BBB5-4DC9-85C3-C26BAE66018C}" dt="2023-09-18T00:29:01.644" v="1038" actId="1076"/>
        <pc:sldMasterMkLst>
          <pc:docMk/>
          <pc:sldMasterMk cId="686686587" sldId="2147483648"/>
        </pc:sldMasterMkLst>
        <pc:sldLayoutChg chg="modSp mod">
          <pc:chgData name="Doug Nielsen" userId="69fcfb64614a174c" providerId="LiveId" clId="{4D7B910A-BBB5-4DC9-85C3-C26BAE66018C}" dt="2023-09-18T00:28:39.543" v="1034" actId="14100"/>
          <pc:sldLayoutMkLst>
            <pc:docMk/>
            <pc:sldMasterMk cId="686686587" sldId="2147483648"/>
            <pc:sldLayoutMk cId="2725715228" sldId="2147483650"/>
          </pc:sldLayoutMkLst>
          <pc:spChg chg="mod">
            <ac:chgData name="Doug Nielsen" userId="69fcfb64614a174c" providerId="LiveId" clId="{4D7B910A-BBB5-4DC9-85C3-C26BAE66018C}" dt="2023-09-18T00:28:37.043" v="1033" actId="1076"/>
            <ac:spMkLst>
              <pc:docMk/>
              <pc:sldMasterMk cId="686686587" sldId="2147483648"/>
              <pc:sldLayoutMk cId="2725715228" sldId="2147483650"/>
              <ac:spMk id="2" creationId="{02A635DC-65CC-44D2-703B-CC3A4699F155}"/>
            </ac:spMkLst>
          </pc:spChg>
          <pc:spChg chg="mod">
            <ac:chgData name="Doug Nielsen" userId="69fcfb64614a174c" providerId="LiveId" clId="{4D7B910A-BBB5-4DC9-85C3-C26BAE66018C}" dt="2023-09-18T00:28:39.543" v="1034" actId="14100"/>
            <ac:spMkLst>
              <pc:docMk/>
              <pc:sldMasterMk cId="686686587" sldId="2147483648"/>
              <pc:sldLayoutMk cId="2725715228" sldId="2147483650"/>
              <ac:spMk id="3" creationId="{00516255-EE2B-945F-C62C-0750E43F03CC}"/>
            </ac:spMkLst>
          </pc:spChg>
        </pc:sldLayoutChg>
        <pc:sldLayoutChg chg="modSp mod">
          <pc:chgData name="Doug Nielsen" userId="69fcfb64614a174c" providerId="LiveId" clId="{4D7B910A-BBB5-4DC9-85C3-C26BAE66018C}" dt="2023-09-18T00:29:01.644" v="1038" actId="1076"/>
          <pc:sldLayoutMkLst>
            <pc:docMk/>
            <pc:sldMasterMk cId="686686587" sldId="2147483648"/>
            <pc:sldLayoutMk cId="3832687395" sldId="2147483654"/>
          </pc:sldLayoutMkLst>
          <pc:spChg chg="mod">
            <ac:chgData name="Doug Nielsen" userId="69fcfb64614a174c" providerId="LiveId" clId="{4D7B910A-BBB5-4DC9-85C3-C26BAE66018C}" dt="2023-09-18T00:29:01.644" v="1038" actId="1076"/>
            <ac:spMkLst>
              <pc:docMk/>
              <pc:sldMasterMk cId="686686587" sldId="2147483648"/>
              <pc:sldLayoutMk cId="3832687395" sldId="2147483654"/>
              <ac:spMk id="2" creationId="{BD46ECAD-F0BE-8DDF-FEE8-105E9F78357C}"/>
            </ac:spMkLst>
          </pc:spChg>
        </pc:sldLayoutChg>
      </pc:sldMasterChg>
    </pc:docChg>
  </pc:docChgLst>
  <pc:docChgLst>
    <pc:chgData name="Doug Nielsen" userId="69fcfb64614a174c" providerId="LiveId" clId="{EE9496C4-7B35-44B3-8AF5-E56ED7A264D0}"/>
    <pc:docChg chg="undo custSel addSld delSld modSld sldOrd addSection modSection">
      <pc:chgData name="Doug Nielsen" userId="69fcfb64614a174c" providerId="LiveId" clId="{EE9496C4-7B35-44B3-8AF5-E56ED7A264D0}" dt="2023-11-22T04:23:31.974" v="6109" actId="3064"/>
      <pc:docMkLst>
        <pc:docMk/>
      </pc:docMkLst>
      <pc:sldChg chg="modSp">
        <pc:chgData name="Doug Nielsen" userId="69fcfb64614a174c" providerId="LiveId" clId="{EE9496C4-7B35-44B3-8AF5-E56ED7A264D0}" dt="2023-11-22T03:26:34.879" v="3877"/>
        <pc:sldMkLst>
          <pc:docMk/>
          <pc:sldMk cId="3816024913" sldId="256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3816024913" sldId="256"/>
            <ac:spMk id="2" creationId="{A11983E3-B600-5661-0E55-9C98B33478C2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3816024913" sldId="256"/>
            <ac:spMk id="3" creationId="{6AC04002-7F61-E19D-29E0-B57F63D132ED}"/>
          </ac:spMkLst>
        </pc:spChg>
      </pc:sldChg>
      <pc:sldChg chg="addSp delSp modSp mod ord">
        <pc:chgData name="Doug Nielsen" userId="69fcfb64614a174c" providerId="LiveId" clId="{EE9496C4-7B35-44B3-8AF5-E56ED7A264D0}" dt="2023-11-22T03:26:34.879" v="3877"/>
        <pc:sldMkLst>
          <pc:docMk/>
          <pc:sldMk cId="722202267" sldId="257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722202267" sldId="257"/>
            <ac:spMk id="4" creationId="{F75FCD57-E859-547C-4845-650B56930004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722202267" sldId="257"/>
            <ac:spMk id="5" creationId="{1C41F687-564C-F6D7-D5D3-072DC17F5945}"/>
          </ac:spMkLst>
        </pc:spChg>
        <pc:graphicFrameChg chg="add del modGraphic">
          <ac:chgData name="Doug Nielsen" userId="69fcfb64614a174c" providerId="LiveId" clId="{EE9496C4-7B35-44B3-8AF5-E56ED7A264D0}" dt="2023-11-22T01:01:30.949" v="3" actId="478"/>
          <ac:graphicFrameMkLst>
            <pc:docMk/>
            <pc:sldMk cId="722202267" sldId="257"/>
            <ac:graphicFrameMk id="3" creationId="{9D4A4490-E0CD-DF3B-A734-AC8AD78079DD}"/>
          </ac:graphicFrameMkLst>
        </pc:graphicFrameChg>
      </pc:sldChg>
      <pc:sldChg chg="modSp">
        <pc:chgData name="Doug Nielsen" userId="69fcfb64614a174c" providerId="LiveId" clId="{EE9496C4-7B35-44B3-8AF5-E56ED7A264D0}" dt="2023-11-22T03:26:34.879" v="3877"/>
        <pc:sldMkLst>
          <pc:docMk/>
          <pc:sldMk cId="3878755814" sldId="258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3878755814" sldId="258"/>
            <ac:spMk id="7" creationId="{E34437BB-9533-C1A3-A021-F6E527B1A08C}"/>
          </ac:spMkLst>
        </pc:spChg>
      </pc:sldChg>
      <pc:sldChg chg="modSp mod">
        <pc:chgData name="Doug Nielsen" userId="69fcfb64614a174c" providerId="LiveId" clId="{EE9496C4-7B35-44B3-8AF5-E56ED7A264D0}" dt="2023-11-22T03:26:34.879" v="3877"/>
        <pc:sldMkLst>
          <pc:docMk/>
          <pc:sldMk cId="1091407365" sldId="259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091407365" sldId="259"/>
            <ac:spMk id="2" creationId="{2B165731-20F1-7059-6635-B36EA64BDEA6}"/>
          </ac:spMkLst>
        </pc:spChg>
      </pc:sldChg>
      <pc:sldChg chg="modSp new mod ord modClrScheme chgLayout">
        <pc:chgData name="Doug Nielsen" userId="69fcfb64614a174c" providerId="LiveId" clId="{EE9496C4-7B35-44B3-8AF5-E56ED7A264D0}" dt="2023-11-22T03:52:21.624" v="4804" actId="20577"/>
        <pc:sldMkLst>
          <pc:docMk/>
          <pc:sldMk cId="299715266" sldId="260"/>
        </pc:sldMkLst>
        <pc:spChg chg="mod ord">
          <ac:chgData name="Doug Nielsen" userId="69fcfb64614a174c" providerId="LiveId" clId="{EE9496C4-7B35-44B3-8AF5-E56ED7A264D0}" dt="2023-11-22T03:52:21.624" v="4804" actId="20577"/>
          <ac:spMkLst>
            <pc:docMk/>
            <pc:sldMk cId="299715266" sldId="260"/>
            <ac:spMk id="2" creationId="{367FDE97-F3D3-B9DC-8C23-11D0A5133F46}"/>
          </ac:spMkLst>
        </pc:spChg>
        <pc:spChg chg="mod ord">
          <ac:chgData name="Doug Nielsen" userId="69fcfb64614a174c" providerId="LiveId" clId="{EE9496C4-7B35-44B3-8AF5-E56ED7A264D0}" dt="2023-11-22T02:57:43.323" v="3082" actId="255"/>
          <ac:spMkLst>
            <pc:docMk/>
            <pc:sldMk cId="299715266" sldId="260"/>
            <ac:spMk id="3" creationId="{23DEA6AF-E698-A2FC-F2E4-D7F9B78FB29A}"/>
          </ac:spMkLst>
        </pc:spChg>
      </pc:sldChg>
      <pc:sldChg chg="addSp delSp modSp add mod">
        <pc:chgData name="Doug Nielsen" userId="69fcfb64614a174c" providerId="LiveId" clId="{EE9496C4-7B35-44B3-8AF5-E56ED7A264D0}" dt="2023-11-22T03:26:34.879" v="3877"/>
        <pc:sldMkLst>
          <pc:docMk/>
          <pc:sldMk cId="1913887079" sldId="261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913887079" sldId="261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913887079" sldId="261"/>
            <ac:spMk id="3" creationId="{23DEA6AF-E698-A2FC-F2E4-D7F9B78FB29A}"/>
          </ac:spMkLst>
        </pc:spChg>
        <pc:spChg chg="add del mod">
          <ac:chgData name="Doug Nielsen" userId="69fcfb64614a174c" providerId="LiveId" clId="{EE9496C4-7B35-44B3-8AF5-E56ED7A264D0}" dt="2023-11-22T01:09:57.909" v="30"/>
          <ac:spMkLst>
            <pc:docMk/>
            <pc:sldMk cId="1913887079" sldId="261"/>
            <ac:spMk id="4" creationId="{046420FD-B672-7468-5BF3-65DC59E59EE9}"/>
          </ac:spMkLst>
        </pc:spChg>
        <pc:spChg chg="add del mod">
          <ac:chgData name="Doug Nielsen" userId="69fcfb64614a174c" providerId="LiveId" clId="{EE9496C4-7B35-44B3-8AF5-E56ED7A264D0}" dt="2023-11-22T01:09:57.909" v="30"/>
          <ac:spMkLst>
            <pc:docMk/>
            <pc:sldMk cId="1913887079" sldId="261"/>
            <ac:spMk id="5" creationId="{8FE47FA3-97AA-8107-CF06-87A36BDEE7F3}"/>
          </ac:spMkLst>
        </pc:spChg>
        <pc:spChg chg="add del mod">
          <ac:chgData name="Doug Nielsen" userId="69fcfb64614a174c" providerId="LiveId" clId="{EE9496C4-7B35-44B3-8AF5-E56ED7A264D0}" dt="2023-11-22T01:10:04.611" v="32"/>
          <ac:spMkLst>
            <pc:docMk/>
            <pc:sldMk cId="1913887079" sldId="261"/>
            <ac:spMk id="6" creationId="{D5A42786-FB15-ED97-2E54-D4C751FE207C}"/>
          </ac:spMkLst>
        </pc:spChg>
        <pc:spChg chg="add del mod">
          <ac:chgData name="Doug Nielsen" userId="69fcfb64614a174c" providerId="LiveId" clId="{EE9496C4-7B35-44B3-8AF5-E56ED7A264D0}" dt="2023-11-22T01:10:04.611" v="32"/>
          <ac:spMkLst>
            <pc:docMk/>
            <pc:sldMk cId="1913887079" sldId="261"/>
            <ac:spMk id="7" creationId="{88E8DCD3-B968-9DF7-D2F1-E065D493D030}"/>
          </ac:spMkLst>
        </pc:spChg>
        <pc:spChg chg="add del mod">
          <ac:chgData name="Doug Nielsen" userId="69fcfb64614a174c" providerId="LiveId" clId="{EE9496C4-7B35-44B3-8AF5-E56ED7A264D0}" dt="2023-11-22T01:10:09.110" v="34"/>
          <ac:spMkLst>
            <pc:docMk/>
            <pc:sldMk cId="1913887079" sldId="261"/>
            <ac:spMk id="8" creationId="{E9ED22D3-F4A8-6126-26FF-43936E984EC5}"/>
          </ac:spMkLst>
        </pc:spChg>
        <pc:spChg chg="add del mod">
          <ac:chgData name="Doug Nielsen" userId="69fcfb64614a174c" providerId="LiveId" clId="{EE9496C4-7B35-44B3-8AF5-E56ED7A264D0}" dt="2023-11-22T01:10:09.110" v="34"/>
          <ac:spMkLst>
            <pc:docMk/>
            <pc:sldMk cId="1913887079" sldId="261"/>
            <ac:spMk id="9" creationId="{FDB7C3D4-604B-7ACF-B337-7C5565E45B64}"/>
          </ac:spMkLst>
        </pc:spChg>
        <pc:spChg chg="add del mod">
          <ac:chgData name="Doug Nielsen" userId="69fcfb64614a174c" providerId="LiveId" clId="{EE9496C4-7B35-44B3-8AF5-E56ED7A264D0}" dt="2023-11-22T01:22:24.764" v="173"/>
          <ac:spMkLst>
            <pc:docMk/>
            <pc:sldMk cId="1913887079" sldId="261"/>
            <ac:spMk id="10" creationId="{E0091ECA-42C2-6D12-D4FE-476F34531B09}"/>
          </ac:spMkLst>
        </pc:spChg>
        <pc:spChg chg="add del mod">
          <ac:chgData name="Doug Nielsen" userId="69fcfb64614a174c" providerId="LiveId" clId="{EE9496C4-7B35-44B3-8AF5-E56ED7A264D0}" dt="2023-11-22T01:22:24.764" v="173"/>
          <ac:spMkLst>
            <pc:docMk/>
            <pc:sldMk cId="1913887079" sldId="261"/>
            <ac:spMk id="11" creationId="{9521D318-7360-0089-A338-4F97DE929F53}"/>
          </ac:spMkLst>
        </pc:spChg>
      </pc:sldChg>
      <pc:sldChg chg="addSp delSp modSp add mod modNotesTx">
        <pc:chgData name="Doug Nielsen" userId="69fcfb64614a174c" providerId="LiveId" clId="{EE9496C4-7B35-44B3-8AF5-E56ED7A264D0}" dt="2023-11-22T03:26:34.879" v="3877"/>
        <pc:sldMkLst>
          <pc:docMk/>
          <pc:sldMk cId="4255194048" sldId="262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4255194048" sldId="262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4255194048" sldId="262"/>
            <ac:spMk id="3" creationId="{23DEA6AF-E698-A2FC-F2E4-D7F9B78FB29A}"/>
          </ac:spMkLst>
        </pc:spChg>
        <pc:spChg chg="add del">
          <ac:chgData name="Doug Nielsen" userId="69fcfb64614a174c" providerId="LiveId" clId="{EE9496C4-7B35-44B3-8AF5-E56ED7A264D0}" dt="2023-11-22T01:12:43.314" v="63" actId="22"/>
          <ac:spMkLst>
            <pc:docMk/>
            <pc:sldMk cId="4255194048" sldId="262"/>
            <ac:spMk id="5" creationId="{2D584873-2E2F-252C-4D2D-0BC99FB1618F}"/>
          </ac:spMkLst>
        </pc:spChg>
      </pc:sldChg>
      <pc:sldChg chg="modSp add mod">
        <pc:chgData name="Doug Nielsen" userId="69fcfb64614a174c" providerId="LiveId" clId="{EE9496C4-7B35-44B3-8AF5-E56ED7A264D0}" dt="2023-11-22T03:26:34.879" v="3877"/>
        <pc:sldMkLst>
          <pc:docMk/>
          <pc:sldMk cId="4226137573" sldId="263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4226137573" sldId="263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4226137573" sldId="263"/>
            <ac:spMk id="3" creationId="{23DEA6AF-E698-A2FC-F2E4-D7F9B78FB29A}"/>
          </ac:spMkLst>
        </pc:spChg>
      </pc:sldChg>
      <pc:sldChg chg="addSp delSp modSp add mod modClrScheme chgLayout modNotesTx">
        <pc:chgData name="Doug Nielsen" userId="69fcfb64614a174c" providerId="LiveId" clId="{EE9496C4-7B35-44B3-8AF5-E56ED7A264D0}" dt="2023-11-22T03:26:34.879" v="3877"/>
        <pc:sldMkLst>
          <pc:docMk/>
          <pc:sldMk cId="3291342740" sldId="264"/>
        </pc:sldMkLst>
        <pc:spChg chg="mod ord">
          <ac:chgData name="Doug Nielsen" userId="69fcfb64614a174c" providerId="LiveId" clId="{EE9496C4-7B35-44B3-8AF5-E56ED7A264D0}" dt="2023-11-22T03:26:34.879" v="3877"/>
          <ac:spMkLst>
            <pc:docMk/>
            <pc:sldMk cId="3291342740" sldId="264"/>
            <ac:spMk id="2" creationId="{367FDE97-F3D3-B9DC-8C23-11D0A5133F46}"/>
          </ac:spMkLst>
        </pc:spChg>
        <pc:spChg chg="del mod ord">
          <ac:chgData name="Doug Nielsen" userId="69fcfb64614a174c" providerId="LiveId" clId="{EE9496C4-7B35-44B3-8AF5-E56ED7A264D0}" dt="2023-11-22T01:27:19.449" v="240" actId="478"/>
          <ac:spMkLst>
            <pc:docMk/>
            <pc:sldMk cId="3291342740" sldId="264"/>
            <ac:spMk id="3" creationId="{23DEA6AF-E698-A2FC-F2E4-D7F9B78FB29A}"/>
          </ac:spMkLst>
        </pc:spChg>
        <pc:spChg chg="add mod topLvl">
          <ac:chgData name="Doug Nielsen" userId="69fcfb64614a174c" providerId="LiveId" clId="{EE9496C4-7B35-44B3-8AF5-E56ED7A264D0}" dt="2023-11-22T02:01:39.255" v="795" actId="403"/>
          <ac:spMkLst>
            <pc:docMk/>
            <pc:sldMk cId="3291342740" sldId="264"/>
            <ac:spMk id="4" creationId="{5644832F-E608-EDFF-A412-4416F49599A8}"/>
          </ac:spMkLst>
        </pc:spChg>
        <pc:spChg chg="add mod">
          <ac:chgData name="Doug Nielsen" userId="69fcfb64614a174c" providerId="LiveId" clId="{EE9496C4-7B35-44B3-8AF5-E56ED7A264D0}" dt="2023-11-22T02:02:29.464" v="822" actId="555"/>
          <ac:spMkLst>
            <pc:docMk/>
            <pc:sldMk cId="3291342740" sldId="264"/>
            <ac:spMk id="5" creationId="{6DA58E00-0501-9D71-E42C-4865C776F3A0}"/>
          </ac:spMkLst>
        </pc:spChg>
        <pc:spChg chg="add mod">
          <ac:chgData name="Doug Nielsen" userId="69fcfb64614a174c" providerId="LiveId" clId="{EE9496C4-7B35-44B3-8AF5-E56ED7A264D0}" dt="2023-11-22T02:01:58.781" v="800" actId="1076"/>
          <ac:spMkLst>
            <pc:docMk/>
            <pc:sldMk cId="3291342740" sldId="264"/>
            <ac:spMk id="6" creationId="{64C520EB-0227-50BE-2D8D-A48923E13E95}"/>
          </ac:spMkLst>
        </pc:spChg>
        <pc:spChg chg="add mod">
          <ac:chgData name="Doug Nielsen" userId="69fcfb64614a174c" providerId="LiveId" clId="{EE9496C4-7B35-44B3-8AF5-E56ED7A264D0}" dt="2023-11-22T02:01:58.781" v="800" actId="1076"/>
          <ac:spMkLst>
            <pc:docMk/>
            <pc:sldMk cId="3291342740" sldId="264"/>
            <ac:spMk id="7" creationId="{1D881749-FC85-FF05-D9CA-223BCD16FA76}"/>
          </ac:spMkLst>
        </pc:spChg>
        <pc:spChg chg="add mod">
          <ac:chgData name="Doug Nielsen" userId="69fcfb64614a174c" providerId="LiveId" clId="{EE9496C4-7B35-44B3-8AF5-E56ED7A264D0}" dt="2023-11-22T02:02:29.464" v="822" actId="555"/>
          <ac:spMkLst>
            <pc:docMk/>
            <pc:sldMk cId="3291342740" sldId="264"/>
            <ac:spMk id="8" creationId="{EEA4AE96-2B29-81ED-EEFC-A3DB6A887EEE}"/>
          </ac:spMkLst>
        </pc:spChg>
        <pc:spChg chg="add mod ord topLvl">
          <ac:chgData name="Doug Nielsen" userId="69fcfb64614a174c" providerId="LiveId" clId="{EE9496C4-7B35-44B3-8AF5-E56ED7A264D0}" dt="2023-11-22T01:46:55.829" v="470" actId="255"/>
          <ac:spMkLst>
            <pc:docMk/>
            <pc:sldMk cId="3291342740" sldId="264"/>
            <ac:spMk id="13" creationId="{E3ED4696-02FF-EE63-4C3F-02E1B6F07434}"/>
          </ac:spMkLst>
        </pc:spChg>
        <pc:spChg chg="add mod ord topLvl">
          <ac:chgData name="Doug Nielsen" userId="69fcfb64614a174c" providerId="LiveId" clId="{EE9496C4-7B35-44B3-8AF5-E56ED7A264D0}" dt="2023-11-22T02:01:30.184" v="791" actId="403"/>
          <ac:spMkLst>
            <pc:docMk/>
            <pc:sldMk cId="3291342740" sldId="264"/>
            <ac:spMk id="36" creationId="{48CFDA09-EE2E-F80E-F219-BF85E6455708}"/>
          </ac:spMkLst>
        </pc:spChg>
        <pc:spChg chg="add del mod">
          <ac:chgData name="Doug Nielsen" userId="69fcfb64614a174c" providerId="LiveId" clId="{EE9496C4-7B35-44B3-8AF5-E56ED7A264D0}" dt="2023-11-22T01:54:55.993" v="645" actId="478"/>
          <ac:spMkLst>
            <pc:docMk/>
            <pc:sldMk cId="3291342740" sldId="264"/>
            <ac:spMk id="68" creationId="{431E7D89-18A6-E892-6EC5-089118F50F02}"/>
          </ac:spMkLst>
        </pc:spChg>
        <pc:spChg chg="add mod">
          <ac:chgData name="Doug Nielsen" userId="69fcfb64614a174c" providerId="LiveId" clId="{EE9496C4-7B35-44B3-8AF5-E56ED7A264D0}" dt="2023-11-22T02:03:08.327" v="825" actId="113"/>
          <ac:spMkLst>
            <pc:docMk/>
            <pc:sldMk cId="3291342740" sldId="264"/>
            <ac:spMk id="69" creationId="{AF53F44C-2C2A-AF0E-A6AE-D43BA6558633}"/>
          </ac:spMkLst>
        </pc:spChg>
        <pc:spChg chg="add mod">
          <ac:chgData name="Doug Nielsen" userId="69fcfb64614a174c" providerId="LiveId" clId="{EE9496C4-7B35-44B3-8AF5-E56ED7A264D0}" dt="2023-11-22T01:57:05.522" v="673" actId="555"/>
          <ac:spMkLst>
            <pc:docMk/>
            <pc:sldMk cId="3291342740" sldId="264"/>
            <ac:spMk id="70" creationId="{36D55425-0419-5903-9E0C-C241759188F4}"/>
          </ac:spMkLst>
        </pc:spChg>
        <pc:spChg chg="add del mod ord">
          <ac:chgData name="Doug Nielsen" userId="69fcfb64614a174c" providerId="LiveId" clId="{EE9496C4-7B35-44B3-8AF5-E56ED7A264D0}" dt="2023-11-22T01:59:48.585" v="773" actId="478"/>
          <ac:spMkLst>
            <pc:docMk/>
            <pc:sldMk cId="3291342740" sldId="264"/>
            <ac:spMk id="73" creationId="{63C4AF76-B351-F39E-219D-D17B35DF7A8C}"/>
          </ac:spMkLst>
        </pc:spChg>
        <pc:grpChg chg="add del mod">
          <ac:chgData name="Doug Nielsen" userId="69fcfb64614a174c" providerId="LiveId" clId="{EE9496C4-7B35-44B3-8AF5-E56ED7A264D0}" dt="2023-11-22T01:42:27.935" v="425" actId="165"/>
          <ac:grpSpMkLst>
            <pc:docMk/>
            <pc:sldMk cId="3291342740" sldId="264"/>
            <ac:grpSpMk id="37" creationId="{5E124C36-DE43-1CAB-2A30-4DB2D933DC1C}"/>
          </ac:grpSpMkLst>
        </pc:grpChg>
        <pc:grpChg chg="add mod">
          <ac:chgData name="Doug Nielsen" userId="69fcfb64614a174c" providerId="LiveId" clId="{EE9496C4-7B35-44B3-8AF5-E56ED7A264D0}" dt="2023-11-22T02:01:58.781" v="800" actId="1076"/>
          <ac:grpSpMkLst>
            <pc:docMk/>
            <pc:sldMk cId="3291342740" sldId="264"/>
            <ac:grpSpMk id="39" creationId="{C4596A2A-B8D4-5377-1311-6C5C36103F24}"/>
          </ac:grpSpMkLst>
        </pc:grpChg>
        <pc:cxnChg chg="add mod ord">
          <ac:chgData name="Doug Nielsen" userId="69fcfb64614a174c" providerId="LiveId" clId="{EE9496C4-7B35-44B3-8AF5-E56ED7A264D0}" dt="2023-11-22T02:02:29.464" v="822" actId="555"/>
          <ac:cxnSpMkLst>
            <pc:docMk/>
            <pc:sldMk cId="3291342740" sldId="264"/>
            <ac:cxnSpMk id="10" creationId="{876ACB59-5998-1FAB-A133-D4261D028549}"/>
          </ac:cxnSpMkLst>
        </pc:cxnChg>
        <pc:cxnChg chg="add mod ord">
          <ac:chgData name="Doug Nielsen" userId="69fcfb64614a174c" providerId="LiveId" clId="{EE9496C4-7B35-44B3-8AF5-E56ED7A264D0}" dt="2023-11-22T02:01:58.781" v="800" actId="1076"/>
          <ac:cxnSpMkLst>
            <pc:docMk/>
            <pc:sldMk cId="3291342740" sldId="264"/>
            <ac:cxnSpMk id="14" creationId="{C9EFC353-197F-0016-6095-92D9944D0805}"/>
          </ac:cxnSpMkLst>
        </pc:cxnChg>
        <pc:cxnChg chg="add mod ord">
          <ac:chgData name="Doug Nielsen" userId="69fcfb64614a174c" providerId="LiveId" clId="{EE9496C4-7B35-44B3-8AF5-E56ED7A264D0}" dt="2023-11-22T02:01:58.781" v="800" actId="1076"/>
          <ac:cxnSpMkLst>
            <pc:docMk/>
            <pc:sldMk cId="3291342740" sldId="264"/>
            <ac:cxnSpMk id="17" creationId="{BBF974B9-4DA8-AB4F-DAD9-C542FAEE6CB0}"/>
          </ac:cxnSpMkLst>
        </pc:cxnChg>
        <pc:cxnChg chg="add mod ord">
          <ac:chgData name="Doug Nielsen" userId="69fcfb64614a174c" providerId="LiveId" clId="{EE9496C4-7B35-44B3-8AF5-E56ED7A264D0}" dt="2023-11-22T02:02:29.464" v="822" actId="555"/>
          <ac:cxnSpMkLst>
            <pc:docMk/>
            <pc:sldMk cId="3291342740" sldId="264"/>
            <ac:cxnSpMk id="20" creationId="{ECE10186-3D42-2262-02FE-77D8F7ED8552}"/>
          </ac:cxnSpMkLst>
        </pc:cxnChg>
        <pc:cxnChg chg="add mod">
          <ac:chgData name="Doug Nielsen" userId="69fcfb64614a174c" providerId="LiveId" clId="{EE9496C4-7B35-44B3-8AF5-E56ED7A264D0}" dt="2023-11-22T01:57:19.934" v="685" actId="692"/>
          <ac:cxnSpMkLst>
            <pc:docMk/>
            <pc:sldMk cId="3291342740" sldId="264"/>
            <ac:cxnSpMk id="72" creationId="{05A8D37F-BB6C-F6A7-8B23-F13BC3FEDD11}"/>
          </ac:cxnSpMkLst>
        </pc:cxnChg>
      </pc:sldChg>
      <pc:sldChg chg="addSp delSp modSp add mod">
        <pc:chgData name="Doug Nielsen" userId="69fcfb64614a174c" providerId="LiveId" clId="{EE9496C4-7B35-44B3-8AF5-E56ED7A264D0}" dt="2023-11-22T03:26:34.879" v="3877"/>
        <pc:sldMkLst>
          <pc:docMk/>
          <pc:sldMk cId="2407283350" sldId="265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2407283350" sldId="265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2:12:19.183" v="1012" actId="554"/>
          <ac:spMkLst>
            <pc:docMk/>
            <pc:sldMk cId="2407283350" sldId="265"/>
            <ac:spMk id="5" creationId="{6DA58E00-0501-9D71-E42C-4865C776F3A0}"/>
          </ac:spMkLst>
        </pc:spChg>
        <pc:spChg chg="mod">
          <ac:chgData name="Doug Nielsen" userId="69fcfb64614a174c" providerId="LiveId" clId="{EE9496C4-7B35-44B3-8AF5-E56ED7A264D0}" dt="2023-11-22T02:12:24.302" v="1013" actId="408"/>
          <ac:spMkLst>
            <pc:docMk/>
            <pc:sldMk cId="2407283350" sldId="265"/>
            <ac:spMk id="6" creationId="{64C520EB-0227-50BE-2D8D-A48923E13E95}"/>
          </ac:spMkLst>
        </pc:spChg>
        <pc:spChg chg="mod">
          <ac:chgData name="Doug Nielsen" userId="69fcfb64614a174c" providerId="LiveId" clId="{EE9496C4-7B35-44B3-8AF5-E56ED7A264D0}" dt="2023-11-22T02:12:24.302" v="1013" actId="408"/>
          <ac:spMkLst>
            <pc:docMk/>
            <pc:sldMk cId="2407283350" sldId="265"/>
            <ac:spMk id="7" creationId="{1D881749-FC85-FF05-D9CA-223BCD16FA76}"/>
          </ac:spMkLst>
        </pc:spChg>
        <pc:spChg chg="mod">
          <ac:chgData name="Doug Nielsen" userId="69fcfb64614a174c" providerId="LiveId" clId="{EE9496C4-7B35-44B3-8AF5-E56ED7A264D0}" dt="2023-11-22T02:12:19.183" v="1012" actId="554"/>
          <ac:spMkLst>
            <pc:docMk/>
            <pc:sldMk cId="2407283350" sldId="265"/>
            <ac:spMk id="8" creationId="{EEA4AE96-2B29-81ED-EEFC-A3DB6A887EEE}"/>
          </ac:spMkLst>
        </pc:spChg>
        <pc:spChg chg="add del mod">
          <ac:chgData name="Doug Nielsen" userId="69fcfb64614a174c" providerId="LiveId" clId="{EE9496C4-7B35-44B3-8AF5-E56ED7A264D0}" dt="2023-11-22T02:07:33.071" v="847"/>
          <ac:spMkLst>
            <pc:docMk/>
            <pc:sldMk cId="2407283350" sldId="265"/>
            <ac:spMk id="29" creationId="{5BC649FA-BBAD-D68C-CDFC-888C420DB5B4}"/>
          </ac:spMkLst>
        </pc:spChg>
        <pc:spChg chg="add mod">
          <ac:chgData name="Doug Nielsen" userId="69fcfb64614a174c" providerId="LiveId" clId="{EE9496C4-7B35-44B3-8AF5-E56ED7A264D0}" dt="2023-11-22T02:16:29.584" v="1183" actId="20577"/>
          <ac:spMkLst>
            <pc:docMk/>
            <pc:sldMk cId="2407283350" sldId="265"/>
            <ac:spMk id="30" creationId="{BFA50CFE-8431-FC19-8FFE-195AE247F2CB}"/>
          </ac:spMkLst>
        </pc:spChg>
        <pc:spChg chg="add mod">
          <ac:chgData name="Doug Nielsen" userId="69fcfb64614a174c" providerId="LiveId" clId="{EE9496C4-7B35-44B3-8AF5-E56ED7A264D0}" dt="2023-11-22T02:14:48.576" v="1082" actId="20577"/>
          <ac:spMkLst>
            <pc:docMk/>
            <pc:sldMk cId="2407283350" sldId="265"/>
            <ac:spMk id="33" creationId="{B46EDCB8-C2E4-95CD-3742-539AA7630DDD}"/>
          </ac:spMkLst>
        </pc:spChg>
        <pc:spChg chg="add mod">
          <ac:chgData name="Doug Nielsen" userId="69fcfb64614a174c" providerId="LiveId" clId="{EE9496C4-7B35-44B3-8AF5-E56ED7A264D0}" dt="2023-11-22T02:16:37.796" v="1190" actId="6549"/>
          <ac:spMkLst>
            <pc:docMk/>
            <pc:sldMk cId="2407283350" sldId="265"/>
            <ac:spMk id="34" creationId="{0E3311F1-A929-ED9E-27F1-1DDCB9249917}"/>
          </ac:spMkLst>
        </pc:spChg>
        <pc:spChg chg="add mod">
          <ac:chgData name="Doug Nielsen" userId="69fcfb64614a174c" providerId="LiveId" clId="{EE9496C4-7B35-44B3-8AF5-E56ED7A264D0}" dt="2023-11-22T02:17:11.972" v="1253" actId="20577"/>
          <ac:spMkLst>
            <pc:docMk/>
            <pc:sldMk cId="2407283350" sldId="265"/>
            <ac:spMk id="35" creationId="{3938AD70-01B0-6166-AC04-794F4136887A}"/>
          </ac:spMkLst>
        </pc:spChg>
        <pc:spChg chg="del">
          <ac:chgData name="Doug Nielsen" userId="69fcfb64614a174c" providerId="LiveId" clId="{EE9496C4-7B35-44B3-8AF5-E56ED7A264D0}" dt="2023-11-22T02:11:50.344" v="1007" actId="478"/>
          <ac:spMkLst>
            <pc:docMk/>
            <pc:sldMk cId="2407283350" sldId="265"/>
            <ac:spMk id="69" creationId="{AF53F44C-2C2A-AF0E-A6AE-D43BA6558633}"/>
          </ac:spMkLst>
        </pc:spChg>
        <pc:spChg chg="del">
          <ac:chgData name="Doug Nielsen" userId="69fcfb64614a174c" providerId="LiveId" clId="{EE9496C4-7B35-44B3-8AF5-E56ED7A264D0}" dt="2023-11-22T02:11:44.211" v="1005" actId="478"/>
          <ac:spMkLst>
            <pc:docMk/>
            <pc:sldMk cId="2407283350" sldId="265"/>
            <ac:spMk id="70" creationId="{36D55425-0419-5903-9E0C-C241759188F4}"/>
          </ac:spMkLst>
        </pc:spChg>
        <pc:grpChg chg="mod">
          <ac:chgData name="Doug Nielsen" userId="69fcfb64614a174c" providerId="LiveId" clId="{EE9496C4-7B35-44B3-8AF5-E56ED7A264D0}" dt="2023-11-22T02:12:04.919" v="1009" actId="1076"/>
          <ac:grpSpMkLst>
            <pc:docMk/>
            <pc:sldMk cId="2407283350" sldId="265"/>
            <ac:grpSpMk id="39" creationId="{C4596A2A-B8D4-5377-1311-6C5C36103F24}"/>
          </ac:grpSpMkLst>
        </pc:grpChg>
        <pc:cxnChg chg="mod">
          <ac:chgData name="Doug Nielsen" userId="69fcfb64614a174c" providerId="LiveId" clId="{EE9496C4-7B35-44B3-8AF5-E56ED7A264D0}" dt="2023-11-22T02:12:19.183" v="1012" actId="554"/>
          <ac:cxnSpMkLst>
            <pc:docMk/>
            <pc:sldMk cId="2407283350" sldId="265"/>
            <ac:cxnSpMk id="10" creationId="{876ACB59-5998-1FAB-A133-D4261D028549}"/>
          </ac:cxnSpMkLst>
        </pc:cxnChg>
        <pc:cxnChg chg="mod">
          <ac:chgData name="Doug Nielsen" userId="69fcfb64614a174c" providerId="LiveId" clId="{EE9496C4-7B35-44B3-8AF5-E56ED7A264D0}" dt="2023-11-22T02:12:24.302" v="1013" actId="408"/>
          <ac:cxnSpMkLst>
            <pc:docMk/>
            <pc:sldMk cId="2407283350" sldId="265"/>
            <ac:cxnSpMk id="14" creationId="{C9EFC353-197F-0016-6095-92D9944D0805}"/>
          </ac:cxnSpMkLst>
        </pc:cxnChg>
        <pc:cxnChg chg="mod">
          <ac:chgData name="Doug Nielsen" userId="69fcfb64614a174c" providerId="LiveId" clId="{EE9496C4-7B35-44B3-8AF5-E56ED7A264D0}" dt="2023-11-22T02:12:24.302" v="1013" actId="408"/>
          <ac:cxnSpMkLst>
            <pc:docMk/>
            <pc:sldMk cId="2407283350" sldId="265"/>
            <ac:cxnSpMk id="17" creationId="{BBF974B9-4DA8-AB4F-DAD9-C542FAEE6CB0}"/>
          </ac:cxnSpMkLst>
        </pc:cxnChg>
        <pc:cxnChg chg="mod">
          <ac:chgData name="Doug Nielsen" userId="69fcfb64614a174c" providerId="LiveId" clId="{EE9496C4-7B35-44B3-8AF5-E56ED7A264D0}" dt="2023-11-22T02:12:19.183" v="1012" actId="554"/>
          <ac:cxnSpMkLst>
            <pc:docMk/>
            <pc:sldMk cId="2407283350" sldId="265"/>
            <ac:cxnSpMk id="20" creationId="{ECE10186-3D42-2262-02FE-77D8F7ED8552}"/>
          </ac:cxnSpMkLst>
        </pc:cxnChg>
        <pc:cxnChg chg="del">
          <ac:chgData name="Doug Nielsen" userId="69fcfb64614a174c" providerId="LiveId" clId="{EE9496C4-7B35-44B3-8AF5-E56ED7A264D0}" dt="2023-11-22T02:11:46.544" v="1006" actId="478"/>
          <ac:cxnSpMkLst>
            <pc:docMk/>
            <pc:sldMk cId="2407283350" sldId="265"/>
            <ac:cxnSpMk id="72" creationId="{05A8D37F-BB6C-F6A7-8B23-F13BC3FEDD11}"/>
          </ac:cxnSpMkLst>
        </pc:cxnChg>
      </pc:sldChg>
      <pc:sldChg chg="modSp add mod">
        <pc:chgData name="Doug Nielsen" userId="69fcfb64614a174c" providerId="LiveId" clId="{EE9496C4-7B35-44B3-8AF5-E56ED7A264D0}" dt="2023-11-22T03:26:34.879" v="3877"/>
        <pc:sldMkLst>
          <pc:docMk/>
          <pc:sldMk cId="2483942135" sldId="266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2483942135" sldId="266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2483942135" sldId="266"/>
            <ac:spMk id="3" creationId="{23DEA6AF-E698-A2FC-F2E4-D7F9B78FB29A}"/>
          </ac:spMkLst>
        </pc:spChg>
      </pc:sldChg>
      <pc:sldChg chg="modSp add mod">
        <pc:chgData name="Doug Nielsen" userId="69fcfb64614a174c" providerId="LiveId" clId="{EE9496C4-7B35-44B3-8AF5-E56ED7A264D0}" dt="2023-11-22T03:26:34.879" v="3877"/>
        <pc:sldMkLst>
          <pc:docMk/>
          <pc:sldMk cId="719634418" sldId="267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719634418" sldId="267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719634418" sldId="267"/>
            <ac:spMk id="3" creationId="{23DEA6AF-E698-A2FC-F2E4-D7F9B78FB29A}"/>
          </ac:spMkLst>
        </pc:spChg>
      </pc:sldChg>
      <pc:sldChg chg="addSp delSp modSp add mod ord modClrScheme chgLayout modNotesTx">
        <pc:chgData name="Doug Nielsen" userId="69fcfb64614a174c" providerId="LiveId" clId="{EE9496C4-7B35-44B3-8AF5-E56ED7A264D0}" dt="2023-11-22T03:26:34.879" v="3877"/>
        <pc:sldMkLst>
          <pc:docMk/>
          <pc:sldMk cId="4018286521" sldId="268"/>
        </pc:sldMkLst>
        <pc:spChg chg="mod ord">
          <ac:chgData name="Doug Nielsen" userId="69fcfb64614a174c" providerId="LiveId" clId="{EE9496C4-7B35-44B3-8AF5-E56ED7A264D0}" dt="2023-11-22T03:26:34.879" v="3877"/>
          <ac:spMkLst>
            <pc:docMk/>
            <pc:sldMk cId="4018286521" sldId="268"/>
            <ac:spMk id="2" creationId="{367FDE97-F3D3-B9DC-8C23-11D0A5133F46}"/>
          </ac:spMkLst>
        </pc:spChg>
        <pc:spChg chg="add mod ord">
          <ac:chgData name="Doug Nielsen" userId="69fcfb64614a174c" providerId="LiveId" clId="{EE9496C4-7B35-44B3-8AF5-E56ED7A264D0}" dt="2023-11-22T03:26:34.879" v="3877"/>
          <ac:spMkLst>
            <pc:docMk/>
            <pc:sldMk cId="4018286521" sldId="268"/>
            <ac:spMk id="3" creationId="{BBA39B89-4829-9D55-2368-26E4F5E72CB0}"/>
          </ac:spMkLst>
        </pc:spChg>
        <pc:spChg chg="del">
          <ac:chgData name="Doug Nielsen" userId="69fcfb64614a174c" providerId="LiveId" clId="{EE9496C4-7B35-44B3-8AF5-E56ED7A264D0}" dt="2023-11-22T02:21:11.476" v="1258" actId="478"/>
          <ac:spMkLst>
            <pc:docMk/>
            <pc:sldMk cId="4018286521" sldId="268"/>
            <ac:spMk id="5" creationId="{6DA58E00-0501-9D71-E42C-4865C776F3A0}"/>
          </ac:spMkLst>
        </pc:spChg>
        <pc:spChg chg="del">
          <ac:chgData name="Doug Nielsen" userId="69fcfb64614a174c" providerId="LiveId" clId="{EE9496C4-7B35-44B3-8AF5-E56ED7A264D0}" dt="2023-11-22T02:21:11.476" v="1258" actId="478"/>
          <ac:spMkLst>
            <pc:docMk/>
            <pc:sldMk cId="4018286521" sldId="268"/>
            <ac:spMk id="6" creationId="{64C520EB-0227-50BE-2D8D-A48923E13E95}"/>
          </ac:spMkLst>
        </pc:spChg>
        <pc:spChg chg="del">
          <ac:chgData name="Doug Nielsen" userId="69fcfb64614a174c" providerId="LiveId" clId="{EE9496C4-7B35-44B3-8AF5-E56ED7A264D0}" dt="2023-11-22T02:21:11.476" v="1258" actId="478"/>
          <ac:spMkLst>
            <pc:docMk/>
            <pc:sldMk cId="4018286521" sldId="268"/>
            <ac:spMk id="7" creationId="{1D881749-FC85-FF05-D9CA-223BCD16FA76}"/>
          </ac:spMkLst>
        </pc:spChg>
        <pc:spChg chg="del">
          <ac:chgData name="Doug Nielsen" userId="69fcfb64614a174c" providerId="LiveId" clId="{EE9496C4-7B35-44B3-8AF5-E56ED7A264D0}" dt="2023-11-22T02:21:11.476" v="1258" actId="478"/>
          <ac:spMkLst>
            <pc:docMk/>
            <pc:sldMk cId="4018286521" sldId="268"/>
            <ac:spMk id="8" creationId="{EEA4AE96-2B29-81ED-EEFC-A3DB6A887EEE}"/>
          </ac:spMkLst>
        </pc:spChg>
        <pc:spChg chg="del mod">
          <ac:chgData name="Doug Nielsen" userId="69fcfb64614a174c" providerId="LiveId" clId="{EE9496C4-7B35-44B3-8AF5-E56ED7A264D0}" dt="2023-11-22T02:21:16.608" v="1261" actId="478"/>
          <ac:spMkLst>
            <pc:docMk/>
            <pc:sldMk cId="4018286521" sldId="268"/>
            <ac:spMk id="69" creationId="{AF53F44C-2C2A-AF0E-A6AE-D43BA6558633}"/>
          </ac:spMkLst>
        </pc:spChg>
        <pc:spChg chg="del">
          <ac:chgData name="Doug Nielsen" userId="69fcfb64614a174c" providerId="LiveId" clId="{EE9496C4-7B35-44B3-8AF5-E56ED7A264D0}" dt="2023-11-22T02:21:13.554" v="1259" actId="478"/>
          <ac:spMkLst>
            <pc:docMk/>
            <pc:sldMk cId="4018286521" sldId="268"/>
            <ac:spMk id="70" creationId="{36D55425-0419-5903-9E0C-C241759188F4}"/>
          </ac:spMkLst>
        </pc:spChg>
        <pc:grpChg chg="del">
          <ac:chgData name="Doug Nielsen" userId="69fcfb64614a174c" providerId="LiveId" clId="{EE9496C4-7B35-44B3-8AF5-E56ED7A264D0}" dt="2023-11-22T02:21:11.476" v="1258" actId="478"/>
          <ac:grpSpMkLst>
            <pc:docMk/>
            <pc:sldMk cId="4018286521" sldId="268"/>
            <ac:grpSpMk id="39" creationId="{C4596A2A-B8D4-5377-1311-6C5C36103F24}"/>
          </ac:grpSpMkLst>
        </pc:grpChg>
        <pc:cxnChg chg="del mod">
          <ac:chgData name="Doug Nielsen" userId="69fcfb64614a174c" providerId="LiveId" clId="{EE9496C4-7B35-44B3-8AF5-E56ED7A264D0}" dt="2023-11-22T02:21:11.476" v="1258" actId="478"/>
          <ac:cxnSpMkLst>
            <pc:docMk/>
            <pc:sldMk cId="4018286521" sldId="268"/>
            <ac:cxnSpMk id="10" creationId="{876ACB59-5998-1FAB-A133-D4261D028549}"/>
          </ac:cxnSpMkLst>
        </pc:cxnChg>
        <pc:cxnChg chg="del mod">
          <ac:chgData name="Doug Nielsen" userId="69fcfb64614a174c" providerId="LiveId" clId="{EE9496C4-7B35-44B3-8AF5-E56ED7A264D0}" dt="2023-11-22T02:21:11.476" v="1258" actId="478"/>
          <ac:cxnSpMkLst>
            <pc:docMk/>
            <pc:sldMk cId="4018286521" sldId="268"/>
            <ac:cxnSpMk id="14" creationId="{C9EFC353-197F-0016-6095-92D9944D0805}"/>
          </ac:cxnSpMkLst>
        </pc:cxnChg>
        <pc:cxnChg chg="del mod">
          <ac:chgData name="Doug Nielsen" userId="69fcfb64614a174c" providerId="LiveId" clId="{EE9496C4-7B35-44B3-8AF5-E56ED7A264D0}" dt="2023-11-22T02:21:11.476" v="1258" actId="478"/>
          <ac:cxnSpMkLst>
            <pc:docMk/>
            <pc:sldMk cId="4018286521" sldId="268"/>
            <ac:cxnSpMk id="17" creationId="{BBF974B9-4DA8-AB4F-DAD9-C542FAEE6CB0}"/>
          </ac:cxnSpMkLst>
        </pc:cxnChg>
        <pc:cxnChg chg="del mod">
          <ac:chgData name="Doug Nielsen" userId="69fcfb64614a174c" providerId="LiveId" clId="{EE9496C4-7B35-44B3-8AF5-E56ED7A264D0}" dt="2023-11-22T02:21:11.476" v="1258" actId="478"/>
          <ac:cxnSpMkLst>
            <pc:docMk/>
            <pc:sldMk cId="4018286521" sldId="268"/>
            <ac:cxnSpMk id="20" creationId="{ECE10186-3D42-2262-02FE-77D8F7ED8552}"/>
          </ac:cxnSpMkLst>
        </pc:cxnChg>
        <pc:cxnChg chg="del">
          <ac:chgData name="Doug Nielsen" userId="69fcfb64614a174c" providerId="LiveId" clId="{EE9496C4-7B35-44B3-8AF5-E56ED7A264D0}" dt="2023-11-22T02:21:18.009" v="1262" actId="478"/>
          <ac:cxnSpMkLst>
            <pc:docMk/>
            <pc:sldMk cId="4018286521" sldId="268"/>
            <ac:cxnSpMk id="72" creationId="{05A8D37F-BB6C-F6A7-8B23-F13BC3FEDD11}"/>
          </ac:cxnSpMkLst>
        </pc:cxnChg>
      </pc:sldChg>
      <pc:sldChg chg="modSp new mod">
        <pc:chgData name="Doug Nielsen" userId="69fcfb64614a174c" providerId="LiveId" clId="{EE9496C4-7B35-44B3-8AF5-E56ED7A264D0}" dt="2023-11-22T03:26:34.879" v="3877"/>
        <pc:sldMkLst>
          <pc:docMk/>
          <pc:sldMk cId="1059124858" sldId="269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059124858" sldId="269"/>
            <ac:spMk id="2" creationId="{97750758-D43E-65EA-529C-B36808CC9D11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059124858" sldId="269"/>
            <ac:spMk id="3" creationId="{14C9A1DA-0C19-8A72-012F-C1F6F9F7DDEB}"/>
          </ac:spMkLst>
        </pc:spChg>
      </pc:sldChg>
      <pc:sldChg chg="modSp add mod">
        <pc:chgData name="Doug Nielsen" userId="69fcfb64614a174c" providerId="LiveId" clId="{EE9496C4-7B35-44B3-8AF5-E56ED7A264D0}" dt="2023-11-22T03:26:34.879" v="3877"/>
        <pc:sldMkLst>
          <pc:docMk/>
          <pc:sldMk cId="3552737744" sldId="270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3552737744" sldId="270"/>
            <ac:spMk id="2" creationId="{97750758-D43E-65EA-529C-B36808CC9D11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3552737744" sldId="270"/>
            <ac:spMk id="3" creationId="{14C9A1DA-0C19-8A72-012F-C1F6F9F7DDEB}"/>
          </ac:spMkLst>
        </pc:spChg>
      </pc:sldChg>
      <pc:sldChg chg="modSp add mod chgLayout modNotesTx">
        <pc:chgData name="Doug Nielsen" userId="69fcfb64614a174c" providerId="LiveId" clId="{EE9496C4-7B35-44B3-8AF5-E56ED7A264D0}" dt="2023-11-22T03:26:34.879" v="3877"/>
        <pc:sldMkLst>
          <pc:docMk/>
          <pc:sldMk cId="366402738" sldId="271"/>
        </pc:sldMkLst>
        <pc:spChg chg="mod ord">
          <ac:chgData name="Doug Nielsen" userId="69fcfb64614a174c" providerId="LiveId" clId="{EE9496C4-7B35-44B3-8AF5-E56ED7A264D0}" dt="2023-11-22T03:26:34.879" v="3877"/>
          <ac:spMkLst>
            <pc:docMk/>
            <pc:sldMk cId="366402738" sldId="271"/>
            <ac:spMk id="2" creationId="{367FDE97-F3D3-B9DC-8C23-11D0A5133F46}"/>
          </ac:spMkLst>
        </pc:spChg>
        <pc:spChg chg="mod ord">
          <ac:chgData name="Doug Nielsen" userId="69fcfb64614a174c" providerId="LiveId" clId="{EE9496C4-7B35-44B3-8AF5-E56ED7A264D0}" dt="2023-11-22T03:26:34.879" v="3877"/>
          <ac:spMkLst>
            <pc:docMk/>
            <pc:sldMk cId="366402738" sldId="271"/>
            <ac:spMk id="3" creationId="{23DEA6AF-E698-A2FC-F2E4-D7F9B78FB29A}"/>
          </ac:spMkLst>
        </pc:spChg>
      </pc:sldChg>
      <pc:sldChg chg="modSp add mod">
        <pc:chgData name="Doug Nielsen" userId="69fcfb64614a174c" providerId="LiveId" clId="{EE9496C4-7B35-44B3-8AF5-E56ED7A264D0}" dt="2023-11-22T03:26:34.879" v="3877"/>
        <pc:sldMkLst>
          <pc:docMk/>
          <pc:sldMk cId="4246728485" sldId="272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4246728485" sldId="272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4246728485" sldId="272"/>
            <ac:spMk id="3" creationId="{23DEA6AF-E698-A2FC-F2E4-D7F9B78FB29A}"/>
          </ac:spMkLst>
        </pc:spChg>
      </pc:sldChg>
      <pc:sldChg chg="modSp add mod">
        <pc:chgData name="Doug Nielsen" userId="69fcfb64614a174c" providerId="LiveId" clId="{EE9496C4-7B35-44B3-8AF5-E56ED7A264D0}" dt="2023-11-22T03:26:34.879" v="3877"/>
        <pc:sldMkLst>
          <pc:docMk/>
          <pc:sldMk cId="1753879898" sldId="273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753879898" sldId="273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753879898" sldId="273"/>
            <ac:spMk id="3" creationId="{23DEA6AF-E698-A2FC-F2E4-D7F9B78FB29A}"/>
          </ac:spMkLst>
        </pc:spChg>
      </pc:sldChg>
      <pc:sldChg chg="modSp add mod">
        <pc:chgData name="Doug Nielsen" userId="69fcfb64614a174c" providerId="LiveId" clId="{EE9496C4-7B35-44B3-8AF5-E56ED7A264D0}" dt="2023-11-22T03:26:34.879" v="3877"/>
        <pc:sldMkLst>
          <pc:docMk/>
          <pc:sldMk cId="1884455706" sldId="274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884455706" sldId="274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884455706" sldId="274"/>
            <ac:spMk id="3" creationId="{BBA39B89-4829-9D55-2368-26E4F5E72CB0}"/>
          </ac:spMkLst>
        </pc:spChg>
      </pc:sldChg>
      <pc:sldChg chg="modSp add">
        <pc:chgData name="Doug Nielsen" userId="69fcfb64614a174c" providerId="LiveId" clId="{EE9496C4-7B35-44B3-8AF5-E56ED7A264D0}" dt="2023-11-22T03:26:34.879" v="3877"/>
        <pc:sldMkLst>
          <pc:docMk/>
          <pc:sldMk cId="570168550" sldId="275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570168550" sldId="275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6:34.879" v="3877"/>
          <ac:spMkLst>
            <pc:docMk/>
            <pc:sldMk cId="570168550" sldId="275"/>
            <ac:spMk id="3" creationId="{23DEA6AF-E698-A2FC-F2E4-D7F9B78FB29A}"/>
          </ac:spMkLst>
        </pc:spChg>
      </pc:sldChg>
      <pc:sldChg chg="addSp modSp add mod modNotesTx">
        <pc:chgData name="Doug Nielsen" userId="69fcfb64614a174c" providerId="LiveId" clId="{EE9496C4-7B35-44B3-8AF5-E56ED7A264D0}" dt="2023-11-22T04:22:14.977" v="6083" actId="6549"/>
        <pc:sldMkLst>
          <pc:docMk/>
          <pc:sldMk cId="3283085278" sldId="276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3283085278" sldId="276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4:22:14.977" v="6083" actId="6549"/>
          <ac:spMkLst>
            <pc:docMk/>
            <pc:sldMk cId="3283085278" sldId="276"/>
            <ac:spMk id="3" creationId="{BBA39B89-4829-9D55-2368-26E4F5E72CB0}"/>
          </ac:spMkLst>
        </pc:spChg>
        <pc:spChg chg="add mod">
          <ac:chgData name="Doug Nielsen" userId="69fcfb64614a174c" providerId="LiveId" clId="{EE9496C4-7B35-44B3-8AF5-E56ED7A264D0}" dt="2023-11-22T03:10:43.993" v="3583" actId="1076"/>
          <ac:spMkLst>
            <pc:docMk/>
            <pc:sldMk cId="3283085278" sldId="276"/>
            <ac:spMk id="4" creationId="{9EFD2D7E-FFD9-33B5-193A-8AF4542A82F8}"/>
          </ac:spMkLst>
        </pc:spChg>
        <pc:spChg chg="add mod">
          <ac:chgData name="Doug Nielsen" userId="69fcfb64614a174c" providerId="LiveId" clId="{EE9496C4-7B35-44B3-8AF5-E56ED7A264D0}" dt="2023-11-22T03:11:41.067" v="3610" actId="207"/>
          <ac:spMkLst>
            <pc:docMk/>
            <pc:sldMk cId="3283085278" sldId="276"/>
            <ac:spMk id="5" creationId="{5207163F-8A60-63CF-737B-0A412C12DF81}"/>
          </ac:spMkLst>
        </pc:spChg>
      </pc:sldChg>
      <pc:sldChg chg="modSp add mod setBg modNotesTx">
        <pc:chgData name="Doug Nielsen" userId="69fcfb64614a174c" providerId="LiveId" clId="{EE9496C4-7B35-44B3-8AF5-E56ED7A264D0}" dt="2023-11-22T04:15:39.090" v="5830" actId="20577"/>
        <pc:sldMkLst>
          <pc:docMk/>
          <pc:sldMk cId="3605449092" sldId="277"/>
        </pc:sldMkLst>
        <pc:spChg chg="mod">
          <ac:chgData name="Doug Nielsen" userId="69fcfb64614a174c" providerId="LiveId" clId="{EE9496C4-7B35-44B3-8AF5-E56ED7A264D0}" dt="2023-11-22T03:16:22.880" v="3680" actId="207"/>
          <ac:spMkLst>
            <pc:docMk/>
            <pc:sldMk cId="3605449092" sldId="277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46:33.811" v="4751" actId="20577"/>
          <ac:spMkLst>
            <pc:docMk/>
            <pc:sldMk cId="3605449092" sldId="277"/>
            <ac:spMk id="3" creationId="{BBA39B89-4829-9D55-2368-26E4F5E72CB0}"/>
          </ac:spMkLst>
        </pc:spChg>
        <pc:spChg chg="mod">
          <ac:chgData name="Doug Nielsen" userId="69fcfb64614a174c" providerId="LiveId" clId="{EE9496C4-7B35-44B3-8AF5-E56ED7A264D0}" dt="2023-11-22T03:17:33.623" v="3714" actId="1076"/>
          <ac:spMkLst>
            <pc:docMk/>
            <pc:sldMk cId="3605449092" sldId="277"/>
            <ac:spMk id="4" creationId="{9EFD2D7E-FFD9-33B5-193A-8AF4542A82F8}"/>
          </ac:spMkLst>
        </pc:spChg>
        <pc:spChg chg="mod">
          <ac:chgData name="Doug Nielsen" userId="69fcfb64614a174c" providerId="LiveId" clId="{EE9496C4-7B35-44B3-8AF5-E56ED7A264D0}" dt="2023-11-22T03:17:28.372" v="3713" actId="1076"/>
          <ac:spMkLst>
            <pc:docMk/>
            <pc:sldMk cId="3605449092" sldId="277"/>
            <ac:spMk id="5" creationId="{5207163F-8A60-63CF-737B-0A412C12DF81}"/>
          </ac:spMkLst>
        </pc:spChg>
      </pc:sldChg>
      <pc:sldChg chg="modSp add del mod">
        <pc:chgData name="Doug Nielsen" userId="69fcfb64614a174c" providerId="LiveId" clId="{EE9496C4-7B35-44B3-8AF5-E56ED7A264D0}" dt="2023-11-22T03:43:46.709" v="4617" actId="2696"/>
        <pc:sldMkLst>
          <pc:docMk/>
          <pc:sldMk cId="1403497007" sldId="278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1403497007" sldId="278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18:34.180" v="3733" actId="20577"/>
          <ac:spMkLst>
            <pc:docMk/>
            <pc:sldMk cId="1403497007" sldId="278"/>
            <ac:spMk id="5" creationId="{5207163F-8A60-63CF-737B-0A412C12DF81}"/>
          </ac:spMkLst>
        </pc:spChg>
      </pc:sldChg>
      <pc:sldChg chg="addSp delSp modSp add del mod replId setBg">
        <pc:chgData name="Doug Nielsen" userId="69fcfb64614a174c" providerId="LiveId" clId="{EE9496C4-7B35-44B3-8AF5-E56ED7A264D0}" dt="2023-11-22T03:28:51.244" v="3916" actId="47"/>
        <pc:sldMkLst>
          <pc:docMk/>
          <pc:sldMk cId="3870829309" sldId="279"/>
        </pc:sldMkLst>
        <pc:spChg chg="mod">
          <ac:chgData name="Doug Nielsen" userId="69fcfb64614a174c" providerId="LiveId" clId="{EE9496C4-7B35-44B3-8AF5-E56ED7A264D0}" dt="2023-11-22T03:24:48.560" v="3794" actId="20577"/>
          <ac:spMkLst>
            <pc:docMk/>
            <pc:sldMk cId="3870829309" sldId="279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25:00.703" v="3808" actId="20577"/>
          <ac:spMkLst>
            <pc:docMk/>
            <pc:sldMk cId="3870829309" sldId="279"/>
            <ac:spMk id="3" creationId="{BBA39B89-4829-9D55-2368-26E4F5E72CB0}"/>
          </ac:spMkLst>
        </pc:spChg>
        <pc:spChg chg="mod">
          <ac:chgData name="Doug Nielsen" userId="69fcfb64614a174c" providerId="LiveId" clId="{EE9496C4-7B35-44B3-8AF5-E56ED7A264D0}" dt="2023-11-22T03:24:57.868" v="3801" actId="20577"/>
          <ac:spMkLst>
            <pc:docMk/>
            <pc:sldMk cId="3870829309" sldId="279"/>
            <ac:spMk id="4" creationId="{9EFD2D7E-FFD9-33B5-193A-8AF4542A82F8}"/>
          </ac:spMkLst>
        </pc:spChg>
        <pc:spChg chg="mod">
          <ac:chgData name="Doug Nielsen" userId="69fcfb64614a174c" providerId="LiveId" clId="{EE9496C4-7B35-44B3-8AF5-E56ED7A264D0}" dt="2023-11-22T03:24:55.080" v="3797" actId="20577"/>
          <ac:spMkLst>
            <pc:docMk/>
            <pc:sldMk cId="3870829309" sldId="279"/>
            <ac:spMk id="5" creationId="{5207163F-8A60-63CF-737B-0A412C12DF81}"/>
          </ac:spMkLst>
        </pc:spChg>
        <pc:spChg chg="add del mod">
          <ac:chgData name="Doug Nielsen" userId="69fcfb64614a174c" providerId="LiveId" clId="{EE9496C4-7B35-44B3-8AF5-E56ED7A264D0}" dt="2023-11-22T03:27:57.162" v="3888" actId="11529"/>
          <ac:spMkLst>
            <pc:docMk/>
            <pc:sldMk cId="3870829309" sldId="279"/>
            <ac:spMk id="6" creationId="{2296E542-C331-A205-EFCF-BF0707E007A6}"/>
          </ac:spMkLst>
        </pc:spChg>
      </pc:sldChg>
      <pc:sldChg chg="modSp add mod">
        <pc:chgData name="Doug Nielsen" userId="69fcfb64614a174c" providerId="LiveId" clId="{EE9496C4-7B35-44B3-8AF5-E56ED7A264D0}" dt="2023-11-22T03:56:57.290" v="4820" actId="20577"/>
        <pc:sldMkLst>
          <pc:docMk/>
          <pc:sldMk cId="676426160" sldId="280"/>
        </pc:sldMkLst>
        <pc:spChg chg="mod">
          <ac:chgData name="Doug Nielsen" userId="69fcfb64614a174c" providerId="LiveId" clId="{EE9496C4-7B35-44B3-8AF5-E56ED7A264D0}" dt="2023-11-22T03:26:34.879" v="3877"/>
          <ac:spMkLst>
            <pc:docMk/>
            <pc:sldMk cId="676426160" sldId="280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56:57.290" v="4820" actId="20577"/>
          <ac:spMkLst>
            <pc:docMk/>
            <pc:sldMk cId="676426160" sldId="280"/>
            <ac:spMk id="3" creationId="{23DEA6AF-E698-A2FC-F2E4-D7F9B78FB29A}"/>
          </ac:spMkLst>
        </pc:spChg>
      </pc:sldChg>
      <pc:sldChg chg="addSp modSp add mod modNotesTx">
        <pc:chgData name="Doug Nielsen" userId="69fcfb64614a174c" providerId="LiveId" clId="{EE9496C4-7B35-44B3-8AF5-E56ED7A264D0}" dt="2023-11-22T04:20:18.423" v="6012" actId="14100"/>
        <pc:sldMkLst>
          <pc:docMk/>
          <pc:sldMk cId="2734256875" sldId="281"/>
        </pc:sldMkLst>
        <pc:spChg chg="mod">
          <ac:chgData name="Doug Nielsen" userId="69fcfb64614a174c" providerId="LiveId" clId="{EE9496C4-7B35-44B3-8AF5-E56ED7A264D0}" dt="2023-11-22T03:46:30.906" v="4750" actId="6549"/>
          <ac:spMkLst>
            <pc:docMk/>
            <pc:sldMk cId="2734256875" sldId="281"/>
            <ac:spMk id="3" creationId="{BBA39B89-4829-9D55-2368-26E4F5E72CB0}"/>
          </ac:spMkLst>
        </pc:spChg>
        <pc:spChg chg="mod">
          <ac:chgData name="Doug Nielsen" userId="69fcfb64614a174c" providerId="LiveId" clId="{EE9496C4-7B35-44B3-8AF5-E56ED7A264D0}" dt="2023-11-22T04:20:01.956" v="6009" actId="1076"/>
          <ac:spMkLst>
            <pc:docMk/>
            <pc:sldMk cId="2734256875" sldId="281"/>
            <ac:spMk id="4" creationId="{9EFD2D7E-FFD9-33B5-193A-8AF4542A82F8}"/>
          </ac:spMkLst>
        </pc:spChg>
        <pc:spChg chg="mod">
          <ac:chgData name="Doug Nielsen" userId="69fcfb64614a174c" providerId="LiveId" clId="{EE9496C4-7B35-44B3-8AF5-E56ED7A264D0}" dt="2023-11-22T04:20:18.423" v="6012" actId="14100"/>
          <ac:spMkLst>
            <pc:docMk/>
            <pc:sldMk cId="2734256875" sldId="281"/>
            <ac:spMk id="5" creationId="{5207163F-8A60-63CF-737B-0A412C12DF81}"/>
          </ac:spMkLst>
        </pc:spChg>
        <pc:spChg chg="add mod">
          <ac:chgData name="Doug Nielsen" userId="69fcfb64614a174c" providerId="LiveId" clId="{EE9496C4-7B35-44B3-8AF5-E56ED7A264D0}" dt="2023-11-22T03:45:36.016" v="4741" actId="1076"/>
          <ac:spMkLst>
            <pc:docMk/>
            <pc:sldMk cId="2734256875" sldId="281"/>
            <ac:spMk id="8" creationId="{A2F7A122-69D1-F9B3-77BC-4B191CA064FE}"/>
          </ac:spMkLst>
        </pc:spChg>
        <pc:picChg chg="add mod">
          <ac:chgData name="Doug Nielsen" userId="69fcfb64614a174c" providerId="LiveId" clId="{EE9496C4-7B35-44B3-8AF5-E56ED7A264D0}" dt="2023-11-22T03:45:39.818" v="4742" actId="1076"/>
          <ac:picMkLst>
            <pc:docMk/>
            <pc:sldMk cId="2734256875" sldId="281"/>
            <ac:picMk id="7" creationId="{A4237B42-52B1-B07F-3E63-EB784D39BF83}"/>
          </ac:picMkLst>
        </pc:picChg>
      </pc:sldChg>
      <pc:sldChg chg="addSp delSp modSp add mod modNotesTx">
        <pc:chgData name="Doug Nielsen" userId="69fcfb64614a174c" providerId="LiveId" clId="{EE9496C4-7B35-44B3-8AF5-E56ED7A264D0}" dt="2023-11-22T04:15:32.286" v="5828" actId="20577"/>
        <pc:sldMkLst>
          <pc:docMk/>
          <pc:sldMk cId="2052639059" sldId="282"/>
        </pc:sldMkLst>
        <pc:spChg chg="mod">
          <ac:chgData name="Doug Nielsen" userId="69fcfb64614a174c" providerId="LiveId" clId="{EE9496C4-7B35-44B3-8AF5-E56ED7A264D0}" dt="2023-11-22T03:47:05.515" v="4762" actId="20577"/>
          <ac:spMkLst>
            <pc:docMk/>
            <pc:sldMk cId="2052639059" sldId="282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4:09:30.054" v="5490" actId="20577"/>
          <ac:spMkLst>
            <pc:docMk/>
            <pc:sldMk cId="2052639059" sldId="282"/>
            <ac:spMk id="3" creationId="{BBA39B89-4829-9D55-2368-26E4F5E72CB0}"/>
          </ac:spMkLst>
        </pc:spChg>
        <pc:spChg chg="mod">
          <ac:chgData name="Doug Nielsen" userId="69fcfb64614a174c" providerId="LiveId" clId="{EE9496C4-7B35-44B3-8AF5-E56ED7A264D0}" dt="2023-11-22T04:04:47.451" v="5123" actId="20577"/>
          <ac:spMkLst>
            <pc:docMk/>
            <pc:sldMk cId="2052639059" sldId="282"/>
            <ac:spMk id="4" creationId="{9EFD2D7E-FFD9-33B5-193A-8AF4542A82F8}"/>
          </ac:spMkLst>
        </pc:spChg>
        <pc:spChg chg="mod">
          <ac:chgData name="Doug Nielsen" userId="69fcfb64614a174c" providerId="LiveId" clId="{EE9496C4-7B35-44B3-8AF5-E56ED7A264D0}" dt="2023-11-22T04:02:53.077" v="4985" actId="20577"/>
          <ac:spMkLst>
            <pc:docMk/>
            <pc:sldMk cId="2052639059" sldId="282"/>
            <ac:spMk id="5" creationId="{5207163F-8A60-63CF-737B-0A412C12DF81}"/>
          </ac:spMkLst>
        </pc:spChg>
        <pc:spChg chg="mod ord">
          <ac:chgData name="Doug Nielsen" userId="69fcfb64614a174c" providerId="LiveId" clId="{EE9496C4-7B35-44B3-8AF5-E56ED7A264D0}" dt="2023-11-22T03:54:37.842" v="4816" actId="14100"/>
          <ac:spMkLst>
            <pc:docMk/>
            <pc:sldMk cId="2052639059" sldId="282"/>
            <ac:spMk id="8" creationId="{A2F7A122-69D1-F9B3-77BC-4B191CA064FE}"/>
          </ac:spMkLst>
        </pc:spChg>
        <pc:picChg chg="del">
          <ac:chgData name="Doug Nielsen" userId="69fcfb64614a174c" providerId="LiveId" clId="{EE9496C4-7B35-44B3-8AF5-E56ED7A264D0}" dt="2023-11-22T03:53:49.847" v="4805" actId="478"/>
          <ac:picMkLst>
            <pc:docMk/>
            <pc:sldMk cId="2052639059" sldId="282"/>
            <ac:picMk id="7" creationId="{A4237B42-52B1-B07F-3E63-EB784D39BF83}"/>
          </ac:picMkLst>
        </pc:picChg>
        <pc:picChg chg="add mod">
          <ac:chgData name="Doug Nielsen" userId="69fcfb64614a174c" providerId="LiveId" clId="{EE9496C4-7B35-44B3-8AF5-E56ED7A264D0}" dt="2023-11-22T03:54:19.160" v="4814" actId="1076"/>
          <ac:picMkLst>
            <pc:docMk/>
            <pc:sldMk cId="2052639059" sldId="282"/>
            <ac:picMk id="9" creationId="{EA7892DF-4963-04EB-1CD5-3030C71C9942}"/>
          </ac:picMkLst>
        </pc:picChg>
      </pc:sldChg>
      <pc:sldChg chg="modSp add mod">
        <pc:chgData name="Doug Nielsen" userId="69fcfb64614a174c" providerId="LiveId" clId="{EE9496C4-7B35-44B3-8AF5-E56ED7A264D0}" dt="2023-11-22T03:52:06.625" v="4800" actId="207"/>
        <pc:sldMkLst>
          <pc:docMk/>
          <pc:sldMk cId="4243299649" sldId="283"/>
        </pc:sldMkLst>
        <pc:spChg chg="mod">
          <ac:chgData name="Doug Nielsen" userId="69fcfb64614a174c" providerId="LiveId" clId="{EE9496C4-7B35-44B3-8AF5-E56ED7A264D0}" dt="2023-11-22T03:50:18.604" v="4793" actId="20577"/>
          <ac:spMkLst>
            <pc:docMk/>
            <pc:sldMk cId="4243299649" sldId="283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3:52:06.625" v="4800" actId="207"/>
          <ac:spMkLst>
            <pc:docMk/>
            <pc:sldMk cId="4243299649" sldId="283"/>
            <ac:spMk id="3" creationId="{23DEA6AF-E698-A2FC-F2E4-D7F9B78FB29A}"/>
          </ac:spMkLst>
        </pc:spChg>
      </pc:sldChg>
      <pc:sldChg chg="addSp delSp modSp add mod modNotesTx">
        <pc:chgData name="Doug Nielsen" userId="69fcfb64614a174c" providerId="LiveId" clId="{EE9496C4-7B35-44B3-8AF5-E56ED7A264D0}" dt="2023-11-22T04:23:31.974" v="6109" actId="3064"/>
        <pc:sldMkLst>
          <pc:docMk/>
          <pc:sldMk cId="1863415519" sldId="284"/>
        </pc:sldMkLst>
        <pc:spChg chg="mod">
          <ac:chgData name="Doug Nielsen" userId="69fcfb64614a174c" providerId="LiveId" clId="{EE9496C4-7B35-44B3-8AF5-E56ED7A264D0}" dt="2023-11-22T04:10:34.102" v="5501" actId="20577"/>
          <ac:spMkLst>
            <pc:docMk/>
            <pc:sldMk cId="1863415519" sldId="284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4:21:36.349" v="6082" actId="14100"/>
          <ac:spMkLst>
            <pc:docMk/>
            <pc:sldMk cId="1863415519" sldId="284"/>
            <ac:spMk id="3" creationId="{BBA39B89-4829-9D55-2368-26E4F5E72CB0}"/>
          </ac:spMkLst>
        </pc:spChg>
        <pc:spChg chg="mod">
          <ac:chgData name="Doug Nielsen" userId="69fcfb64614a174c" providerId="LiveId" clId="{EE9496C4-7B35-44B3-8AF5-E56ED7A264D0}" dt="2023-11-22T04:23:02.992" v="6090" actId="1035"/>
          <ac:spMkLst>
            <pc:docMk/>
            <pc:sldMk cId="1863415519" sldId="284"/>
            <ac:spMk id="4" creationId="{9EFD2D7E-FFD9-33B5-193A-8AF4542A82F8}"/>
          </ac:spMkLst>
        </pc:spChg>
        <pc:spChg chg="mod">
          <ac:chgData name="Doug Nielsen" userId="69fcfb64614a174c" providerId="LiveId" clId="{EE9496C4-7B35-44B3-8AF5-E56ED7A264D0}" dt="2023-11-22T04:21:28.866" v="6080" actId="1076"/>
          <ac:spMkLst>
            <pc:docMk/>
            <pc:sldMk cId="1863415519" sldId="284"/>
            <ac:spMk id="5" creationId="{5207163F-8A60-63CF-737B-0A412C12DF81}"/>
          </ac:spMkLst>
        </pc:spChg>
        <pc:spChg chg="add del mod ord">
          <ac:chgData name="Doug Nielsen" userId="69fcfb64614a174c" providerId="LiveId" clId="{EE9496C4-7B35-44B3-8AF5-E56ED7A264D0}" dt="2023-11-22T04:23:31.974" v="6109" actId="3064"/>
          <ac:spMkLst>
            <pc:docMk/>
            <pc:sldMk cId="1863415519" sldId="284"/>
            <ac:spMk id="8" creationId="{A2F7A122-69D1-F9B3-77BC-4B191CA064FE}"/>
          </ac:spMkLst>
        </pc:spChg>
        <pc:picChg chg="add mod">
          <ac:chgData name="Doug Nielsen" userId="69fcfb64614a174c" providerId="LiveId" clId="{EE9496C4-7B35-44B3-8AF5-E56ED7A264D0}" dt="2023-11-22T04:20:52.001" v="6050" actId="1076"/>
          <ac:picMkLst>
            <pc:docMk/>
            <pc:sldMk cId="1863415519" sldId="284"/>
            <ac:picMk id="7" creationId="{7A5C0A61-EC77-E636-4B40-DF14C1280BE1}"/>
          </ac:picMkLst>
        </pc:picChg>
        <pc:picChg chg="del">
          <ac:chgData name="Doug Nielsen" userId="69fcfb64614a174c" providerId="LiveId" clId="{EE9496C4-7B35-44B3-8AF5-E56ED7A264D0}" dt="2023-11-22T04:16:40.702" v="5831" actId="478"/>
          <ac:picMkLst>
            <pc:docMk/>
            <pc:sldMk cId="1863415519" sldId="284"/>
            <ac:picMk id="9" creationId="{EA7892DF-4963-04EB-1CD5-3030C71C9942}"/>
          </ac:picMkLst>
        </pc:picChg>
      </pc:sldChg>
      <pc:sldChg chg="modSp add mod">
        <pc:chgData name="Doug Nielsen" userId="69fcfb64614a174c" providerId="LiveId" clId="{EE9496C4-7B35-44B3-8AF5-E56ED7A264D0}" dt="2023-11-22T04:12:47.171" v="5536" actId="20577"/>
        <pc:sldMkLst>
          <pc:docMk/>
          <pc:sldMk cId="1519383288" sldId="285"/>
        </pc:sldMkLst>
        <pc:spChg chg="mod">
          <ac:chgData name="Doug Nielsen" userId="69fcfb64614a174c" providerId="LiveId" clId="{EE9496C4-7B35-44B3-8AF5-E56ED7A264D0}" dt="2023-11-22T04:11:19.664" v="5514" actId="20577"/>
          <ac:spMkLst>
            <pc:docMk/>
            <pc:sldMk cId="1519383288" sldId="285"/>
            <ac:spMk id="2" creationId="{367FDE97-F3D3-B9DC-8C23-11D0A5133F46}"/>
          </ac:spMkLst>
        </pc:spChg>
        <pc:spChg chg="mod">
          <ac:chgData name="Doug Nielsen" userId="69fcfb64614a174c" providerId="LiveId" clId="{EE9496C4-7B35-44B3-8AF5-E56ED7A264D0}" dt="2023-11-22T04:12:47.171" v="5536" actId="20577"/>
          <ac:spMkLst>
            <pc:docMk/>
            <pc:sldMk cId="1519383288" sldId="285"/>
            <ac:spMk id="3" creationId="{23DEA6AF-E698-A2FC-F2E4-D7F9B78FB29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7491C-EB70-45ED-8C9D-99E3F6CF3E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590229CB-26E7-42B3-9404-387285E4797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Digital Strategy Objective</a:t>
          </a:r>
          <a:endParaRPr lang="en-CA" dirty="0"/>
        </a:p>
      </dgm:t>
    </dgm:pt>
    <dgm:pt modelId="{8993EC2D-FBE7-4C18-AFF9-D793FC00E921}" type="parTrans" cxnId="{41D39DC6-FAAF-4D18-AE86-06AF6ADEB5EF}">
      <dgm:prSet/>
      <dgm:spPr/>
      <dgm:t>
        <a:bodyPr/>
        <a:lstStyle/>
        <a:p>
          <a:endParaRPr lang="en-CA"/>
        </a:p>
      </dgm:t>
    </dgm:pt>
    <dgm:pt modelId="{EC3DB89F-51EF-45BC-9428-EC48F057FC26}" type="sibTrans" cxnId="{41D39DC6-FAAF-4D18-AE86-06AF6ADEB5EF}">
      <dgm:prSet/>
      <dgm:spPr/>
      <dgm:t>
        <a:bodyPr/>
        <a:lstStyle/>
        <a:p>
          <a:endParaRPr lang="en-CA"/>
        </a:p>
      </dgm:t>
    </dgm:pt>
    <dgm:pt modelId="{F606C167-D457-446A-9FB6-7FCDA735CF6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Strategic Objective</a:t>
          </a:r>
          <a:endParaRPr lang="en-CA"/>
        </a:p>
      </dgm:t>
    </dgm:pt>
    <dgm:pt modelId="{17811C5E-EC68-4938-B41D-A9D86B470D5B}" type="parTrans" cxnId="{2C8CF526-1406-45C5-A265-16B4575A8F61}">
      <dgm:prSet/>
      <dgm:spPr/>
      <dgm:t>
        <a:bodyPr/>
        <a:lstStyle/>
        <a:p>
          <a:endParaRPr lang="en-CA"/>
        </a:p>
      </dgm:t>
    </dgm:pt>
    <dgm:pt modelId="{39575BA5-1991-4922-9881-71FE46FBBCDA}" type="sibTrans" cxnId="{2C8CF526-1406-45C5-A265-16B4575A8F61}">
      <dgm:prSet/>
      <dgm:spPr/>
      <dgm:t>
        <a:bodyPr/>
        <a:lstStyle/>
        <a:p>
          <a:endParaRPr lang="en-CA"/>
        </a:p>
      </dgm:t>
    </dgm:pt>
    <dgm:pt modelId="{408F0D23-AB03-464C-89BA-6D35F158C77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Strategic Initiatives</a:t>
          </a:r>
          <a:endParaRPr lang="en-CA" dirty="0"/>
        </a:p>
      </dgm:t>
    </dgm:pt>
    <dgm:pt modelId="{5AC64D9C-C3C0-43CE-89C3-028ED1A0DC53}" type="parTrans" cxnId="{7F0FD367-2443-440A-AE15-C77F58C8DED7}">
      <dgm:prSet/>
      <dgm:spPr/>
      <dgm:t>
        <a:bodyPr/>
        <a:lstStyle/>
        <a:p>
          <a:endParaRPr lang="en-CA"/>
        </a:p>
      </dgm:t>
    </dgm:pt>
    <dgm:pt modelId="{AE477372-D1CD-4CE5-8916-D20BC31E71F2}" type="sibTrans" cxnId="{7F0FD367-2443-440A-AE15-C77F58C8DED7}">
      <dgm:prSet/>
      <dgm:spPr/>
      <dgm:t>
        <a:bodyPr/>
        <a:lstStyle/>
        <a:p>
          <a:endParaRPr lang="en-CA"/>
        </a:p>
      </dgm:t>
    </dgm:pt>
    <dgm:pt modelId="{457D3905-B784-45F8-91CA-DD9D77CC22C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Goals</a:t>
          </a:r>
          <a:endParaRPr lang="en-CA" dirty="0"/>
        </a:p>
      </dgm:t>
    </dgm:pt>
    <dgm:pt modelId="{32BF864B-8472-4713-8851-1649ACA5CCB7}" type="parTrans" cxnId="{9E60BB1C-5B1C-460F-B350-336E9CE26B71}">
      <dgm:prSet/>
      <dgm:spPr/>
      <dgm:t>
        <a:bodyPr/>
        <a:lstStyle/>
        <a:p>
          <a:endParaRPr lang="en-CA"/>
        </a:p>
      </dgm:t>
    </dgm:pt>
    <dgm:pt modelId="{073E648A-5956-41B5-B05C-2DD4C7A6696E}" type="sibTrans" cxnId="{9E60BB1C-5B1C-460F-B350-336E9CE26B71}">
      <dgm:prSet/>
      <dgm:spPr/>
    </dgm:pt>
    <dgm:pt modelId="{DF6A2D2D-33A6-42C8-BE42-7B3B4970DC26}" type="pres">
      <dgm:prSet presAssocID="{3777491C-EB70-45ED-8C9D-99E3F6CF3E3F}" presName="root" presStyleCnt="0">
        <dgm:presLayoutVars>
          <dgm:dir/>
          <dgm:resizeHandles val="exact"/>
        </dgm:presLayoutVars>
      </dgm:prSet>
      <dgm:spPr/>
    </dgm:pt>
    <dgm:pt modelId="{370AD8ED-279C-4B11-8481-517E87432C6A}" type="pres">
      <dgm:prSet presAssocID="{590229CB-26E7-42B3-9404-387285E47978}" presName="compNode" presStyleCnt="0"/>
      <dgm:spPr/>
    </dgm:pt>
    <dgm:pt modelId="{A3672F85-03D1-4564-AEF0-9DC4C2E8A341}" type="pres">
      <dgm:prSet presAssocID="{590229CB-26E7-42B3-9404-387285E4797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25232A6-5E0F-4AD0-9B6D-EA52AAD04A46}" type="pres">
      <dgm:prSet presAssocID="{590229CB-26E7-42B3-9404-387285E479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8E702C2-9BCA-4006-8246-CF8EA448584A}" type="pres">
      <dgm:prSet presAssocID="{590229CB-26E7-42B3-9404-387285E47978}" presName="spaceRect" presStyleCnt="0"/>
      <dgm:spPr/>
    </dgm:pt>
    <dgm:pt modelId="{0AEBA0F9-281D-45D3-93FB-E2932B258941}" type="pres">
      <dgm:prSet presAssocID="{590229CB-26E7-42B3-9404-387285E47978}" presName="textRect" presStyleLbl="revTx" presStyleIdx="0" presStyleCnt="4">
        <dgm:presLayoutVars>
          <dgm:chMax val="1"/>
          <dgm:chPref val="1"/>
        </dgm:presLayoutVars>
      </dgm:prSet>
      <dgm:spPr/>
    </dgm:pt>
    <dgm:pt modelId="{BC14B378-05CC-4771-80F2-6A0AB6EC10B9}" type="pres">
      <dgm:prSet presAssocID="{EC3DB89F-51EF-45BC-9428-EC48F057FC26}" presName="sibTrans" presStyleCnt="0"/>
      <dgm:spPr/>
    </dgm:pt>
    <dgm:pt modelId="{3FF14705-DF44-41D7-AA85-A21B6743D673}" type="pres">
      <dgm:prSet presAssocID="{F606C167-D457-446A-9FB6-7FCDA735CF6C}" presName="compNode" presStyleCnt="0"/>
      <dgm:spPr/>
    </dgm:pt>
    <dgm:pt modelId="{7B88BF22-B350-4C12-B1E8-2956ADDCBC67}" type="pres">
      <dgm:prSet presAssocID="{F606C167-D457-446A-9FB6-7FCDA735CF6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8FD13C6-D151-4CAA-8435-A2816D58E7A4}" type="pres">
      <dgm:prSet presAssocID="{F606C167-D457-446A-9FB6-7FCDA735CF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FEF8DDC-8C82-4502-8808-7EFD5F0FE9D7}" type="pres">
      <dgm:prSet presAssocID="{F606C167-D457-446A-9FB6-7FCDA735CF6C}" presName="spaceRect" presStyleCnt="0"/>
      <dgm:spPr/>
    </dgm:pt>
    <dgm:pt modelId="{4EB30A20-F5A3-48A1-924C-F12DBC0D84F7}" type="pres">
      <dgm:prSet presAssocID="{F606C167-D457-446A-9FB6-7FCDA735CF6C}" presName="textRect" presStyleLbl="revTx" presStyleIdx="1" presStyleCnt="4">
        <dgm:presLayoutVars>
          <dgm:chMax val="1"/>
          <dgm:chPref val="1"/>
        </dgm:presLayoutVars>
      </dgm:prSet>
      <dgm:spPr/>
    </dgm:pt>
    <dgm:pt modelId="{C65B1F3E-9096-4D66-9FCE-5F8BD7F015F9}" type="pres">
      <dgm:prSet presAssocID="{39575BA5-1991-4922-9881-71FE46FBBCDA}" presName="sibTrans" presStyleCnt="0"/>
      <dgm:spPr/>
    </dgm:pt>
    <dgm:pt modelId="{E4DA0A9F-E21E-47B2-A203-6FB5F82BDAB8}" type="pres">
      <dgm:prSet presAssocID="{408F0D23-AB03-464C-89BA-6D35F158C778}" presName="compNode" presStyleCnt="0"/>
      <dgm:spPr/>
    </dgm:pt>
    <dgm:pt modelId="{0641D5C6-3CDD-47A0-A93F-580A8B930A60}" type="pres">
      <dgm:prSet presAssocID="{408F0D23-AB03-464C-89BA-6D35F158C77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244D0E7-237C-4F56-B69E-3091C995EE68}" type="pres">
      <dgm:prSet presAssocID="{408F0D23-AB03-464C-89BA-6D35F158C7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07C902-C67C-4CDF-8724-7946418239BE}" type="pres">
      <dgm:prSet presAssocID="{408F0D23-AB03-464C-89BA-6D35F158C778}" presName="spaceRect" presStyleCnt="0"/>
      <dgm:spPr/>
    </dgm:pt>
    <dgm:pt modelId="{ED98DC2B-0D10-4E7F-9D6B-E5877EE9CB50}" type="pres">
      <dgm:prSet presAssocID="{408F0D23-AB03-464C-89BA-6D35F158C778}" presName="textRect" presStyleLbl="revTx" presStyleIdx="2" presStyleCnt="4">
        <dgm:presLayoutVars>
          <dgm:chMax val="1"/>
          <dgm:chPref val="1"/>
        </dgm:presLayoutVars>
      </dgm:prSet>
      <dgm:spPr/>
    </dgm:pt>
    <dgm:pt modelId="{5BD519F0-2A52-46F6-A0DB-D2BFCD53AB88}" type="pres">
      <dgm:prSet presAssocID="{AE477372-D1CD-4CE5-8916-D20BC31E71F2}" presName="sibTrans" presStyleCnt="0"/>
      <dgm:spPr/>
    </dgm:pt>
    <dgm:pt modelId="{C0400B1C-7776-489F-80A3-691E78C646D2}" type="pres">
      <dgm:prSet presAssocID="{457D3905-B784-45F8-91CA-DD9D77CC22C7}" presName="compNode" presStyleCnt="0"/>
      <dgm:spPr/>
    </dgm:pt>
    <dgm:pt modelId="{9AF9F3DD-FC36-4354-8F7C-CD433797BEB6}" type="pres">
      <dgm:prSet presAssocID="{457D3905-B784-45F8-91CA-DD9D77CC22C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982220-738F-44B3-BCF3-01FCA188A730}" type="pres">
      <dgm:prSet presAssocID="{457D3905-B784-45F8-91CA-DD9D77CC22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1F231E5-6E4E-40C0-AC82-6A154B8C445E}" type="pres">
      <dgm:prSet presAssocID="{457D3905-B784-45F8-91CA-DD9D77CC22C7}" presName="spaceRect" presStyleCnt="0"/>
      <dgm:spPr/>
    </dgm:pt>
    <dgm:pt modelId="{D80B210E-18FB-419B-BF56-D9635A3D9021}" type="pres">
      <dgm:prSet presAssocID="{457D3905-B784-45F8-91CA-DD9D77CC22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60BB1C-5B1C-460F-B350-336E9CE26B71}" srcId="{3777491C-EB70-45ED-8C9D-99E3F6CF3E3F}" destId="{457D3905-B784-45F8-91CA-DD9D77CC22C7}" srcOrd="3" destOrd="0" parTransId="{32BF864B-8472-4713-8851-1649ACA5CCB7}" sibTransId="{073E648A-5956-41B5-B05C-2DD4C7A6696E}"/>
    <dgm:cxn modelId="{C98A7523-E13A-4C4B-9EE4-43B9E53F269C}" type="presOf" srcId="{F606C167-D457-446A-9FB6-7FCDA735CF6C}" destId="{4EB30A20-F5A3-48A1-924C-F12DBC0D84F7}" srcOrd="0" destOrd="0" presId="urn:microsoft.com/office/officeart/2018/5/layout/IconLeafLabelList"/>
    <dgm:cxn modelId="{2C8CF526-1406-45C5-A265-16B4575A8F61}" srcId="{3777491C-EB70-45ED-8C9D-99E3F6CF3E3F}" destId="{F606C167-D457-446A-9FB6-7FCDA735CF6C}" srcOrd="1" destOrd="0" parTransId="{17811C5E-EC68-4938-B41D-A9D86B470D5B}" sibTransId="{39575BA5-1991-4922-9881-71FE46FBBCDA}"/>
    <dgm:cxn modelId="{7F0FD367-2443-440A-AE15-C77F58C8DED7}" srcId="{3777491C-EB70-45ED-8C9D-99E3F6CF3E3F}" destId="{408F0D23-AB03-464C-89BA-6D35F158C778}" srcOrd="2" destOrd="0" parTransId="{5AC64D9C-C3C0-43CE-89C3-028ED1A0DC53}" sibTransId="{AE477372-D1CD-4CE5-8916-D20BC31E71F2}"/>
    <dgm:cxn modelId="{4B77B37F-EE28-4F30-B76B-C73065FF7D04}" type="presOf" srcId="{590229CB-26E7-42B3-9404-387285E47978}" destId="{0AEBA0F9-281D-45D3-93FB-E2932B258941}" srcOrd="0" destOrd="0" presId="urn:microsoft.com/office/officeart/2018/5/layout/IconLeafLabelList"/>
    <dgm:cxn modelId="{F0699FA3-6F05-4F36-BBFB-9F755B5B35DE}" type="presOf" srcId="{3777491C-EB70-45ED-8C9D-99E3F6CF3E3F}" destId="{DF6A2D2D-33A6-42C8-BE42-7B3B4970DC26}" srcOrd="0" destOrd="0" presId="urn:microsoft.com/office/officeart/2018/5/layout/IconLeafLabelList"/>
    <dgm:cxn modelId="{41D39DC6-FAAF-4D18-AE86-06AF6ADEB5EF}" srcId="{3777491C-EB70-45ED-8C9D-99E3F6CF3E3F}" destId="{590229CB-26E7-42B3-9404-387285E47978}" srcOrd="0" destOrd="0" parTransId="{8993EC2D-FBE7-4C18-AFF9-D793FC00E921}" sibTransId="{EC3DB89F-51EF-45BC-9428-EC48F057FC26}"/>
    <dgm:cxn modelId="{0244E1EE-51AF-436B-8830-92CB5847B884}" type="presOf" srcId="{457D3905-B784-45F8-91CA-DD9D77CC22C7}" destId="{D80B210E-18FB-419B-BF56-D9635A3D9021}" srcOrd="0" destOrd="0" presId="urn:microsoft.com/office/officeart/2018/5/layout/IconLeafLabelList"/>
    <dgm:cxn modelId="{BF75A5F0-45C5-4BBA-9ABC-4F05FDAFA2CB}" type="presOf" srcId="{408F0D23-AB03-464C-89BA-6D35F158C778}" destId="{ED98DC2B-0D10-4E7F-9D6B-E5877EE9CB50}" srcOrd="0" destOrd="0" presId="urn:microsoft.com/office/officeart/2018/5/layout/IconLeafLabelList"/>
    <dgm:cxn modelId="{21E98344-B827-4D40-8F78-1859C234CE53}" type="presParOf" srcId="{DF6A2D2D-33A6-42C8-BE42-7B3B4970DC26}" destId="{370AD8ED-279C-4B11-8481-517E87432C6A}" srcOrd="0" destOrd="0" presId="urn:microsoft.com/office/officeart/2018/5/layout/IconLeafLabelList"/>
    <dgm:cxn modelId="{8128F5DE-111B-4ACA-9563-CC759640EBFC}" type="presParOf" srcId="{370AD8ED-279C-4B11-8481-517E87432C6A}" destId="{A3672F85-03D1-4564-AEF0-9DC4C2E8A341}" srcOrd="0" destOrd="0" presId="urn:microsoft.com/office/officeart/2018/5/layout/IconLeafLabelList"/>
    <dgm:cxn modelId="{2F3C6944-ACA1-455F-A7ED-A1904B9AB315}" type="presParOf" srcId="{370AD8ED-279C-4B11-8481-517E87432C6A}" destId="{725232A6-5E0F-4AD0-9B6D-EA52AAD04A46}" srcOrd="1" destOrd="0" presId="urn:microsoft.com/office/officeart/2018/5/layout/IconLeafLabelList"/>
    <dgm:cxn modelId="{E31E81C2-E168-488F-9826-37478AE640D4}" type="presParOf" srcId="{370AD8ED-279C-4B11-8481-517E87432C6A}" destId="{D8E702C2-9BCA-4006-8246-CF8EA448584A}" srcOrd="2" destOrd="0" presId="urn:microsoft.com/office/officeart/2018/5/layout/IconLeafLabelList"/>
    <dgm:cxn modelId="{73CBD41F-7598-4519-B3F6-6FA9344ABAF0}" type="presParOf" srcId="{370AD8ED-279C-4B11-8481-517E87432C6A}" destId="{0AEBA0F9-281D-45D3-93FB-E2932B258941}" srcOrd="3" destOrd="0" presId="urn:microsoft.com/office/officeart/2018/5/layout/IconLeafLabelList"/>
    <dgm:cxn modelId="{37E6667A-17A8-4372-B7BA-8E11CD606C17}" type="presParOf" srcId="{DF6A2D2D-33A6-42C8-BE42-7B3B4970DC26}" destId="{BC14B378-05CC-4771-80F2-6A0AB6EC10B9}" srcOrd="1" destOrd="0" presId="urn:microsoft.com/office/officeart/2018/5/layout/IconLeafLabelList"/>
    <dgm:cxn modelId="{35973CE1-9E06-4E80-8373-60D8423D4D57}" type="presParOf" srcId="{DF6A2D2D-33A6-42C8-BE42-7B3B4970DC26}" destId="{3FF14705-DF44-41D7-AA85-A21B6743D673}" srcOrd="2" destOrd="0" presId="urn:microsoft.com/office/officeart/2018/5/layout/IconLeafLabelList"/>
    <dgm:cxn modelId="{D7A08134-5F97-4351-9357-59CBA959CF26}" type="presParOf" srcId="{3FF14705-DF44-41D7-AA85-A21B6743D673}" destId="{7B88BF22-B350-4C12-B1E8-2956ADDCBC67}" srcOrd="0" destOrd="0" presId="urn:microsoft.com/office/officeart/2018/5/layout/IconLeafLabelList"/>
    <dgm:cxn modelId="{E825E4C8-5494-441C-8A8A-4F22C50473DD}" type="presParOf" srcId="{3FF14705-DF44-41D7-AA85-A21B6743D673}" destId="{B8FD13C6-D151-4CAA-8435-A2816D58E7A4}" srcOrd="1" destOrd="0" presId="urn:microsoft.com/office/officeart/2018/5/layout/IconLeafLabelList"/>
    <dgm:cxn modelId="{8E527C75-9223-4DB0-A114-E706BE212715}" type="presParOf" srcId="{3FF14705-DF44-41D7-AA85-A21B6743D673}" destId="{DFEF8DDC-8C82-4502-8808-7EFD5F0FE9D7}" srcOrd="2" destOrd="0" presId="urn:microsoft.com/office/officeart/2018/5/layout/IconLeafLabelList"/>
    <dgm:cxn modelId="{46DD8CB8-7B4B-4AA5-9B25-A3206A4EB349}" type="presParOf" srcId="{3FF14705-DF44-41D7-AA85-A21B6743D673}" destId="{4EB30A20-F5A3-48A1-924C-F12DBC0D84F7}" srcOrd="3" destOrd="0" presId="urn:microsoft.com/office/officeart/2018/5/layout/IconLeafLabelList"/>
    <dgm:cxn modelId="{0FBD683D-1494-43E1-ABB5-C8ACAC94115F}" type="presParOf" srcId="{DF6A2D2D-33A6-42C8-BE42-7B3B4970DC26}" destId="{C65B1F3E-9096-4D66-9FCE-5F8BD7F015F9}" srcOrd="3" destOrd="0" presId="urn:microsoft.com/office/officeart/2018/5/layout/IconLeafLabelList"/>
    <dgm:cxn modelId="{8CCA3830-2DAF-423F-B9D9-FF521D4D66D7}" type="presParOf" srcId="{DF6A2D2D-33A6-42C8-BE42-7B3B4970DC26}" destId="{E4DA0A9F-E21E-47B2-A203-6FB5F82BDAB8}" srcOrd="4" destOrd="0" presId="urn:microsoft.com/office/officeart/2018/5/layout/IconLeafLabelList"/>
    <dgm:cxn modelId="{98E30CE7-DA25-4C34-A973-30ADFD273A94}" type="presParOf" srcId="{E4DA0A9F-E21E-47B2-A203-6FB5F82BDAB8}" destId="{0641D5C6-3CDD-47A0-A93F-580A8B930A60}" srcOrd="0" destOrd="0" presId="urn:microsoft.com/office/officeart/2018/5/layout/IconLeafLabelList"/>
    <dgm:cxn modelId="{DE73950C-07F8-479D-B549-F1080AA0F038}" type="presParOf" srcId="{E4DA0A9F-E21E-47B2-A203-6FB5F82BDAB8}" destId="{F244D0E7-237C-4F56-B69E-3091C995EE68}" srcOrd="1" destOrd="0" presId="urn:microsoft.com/office/officeart/2018/5/layout/IconLeafLabelList"/>
    <dgm:cxn modelId="{B76FFE14-FCA7-4324-BB89-6954D3801361}" type="presParOf" srcId="{E4DA0A9F-E21E-47B2-A203-6FB5F82BDAB8}" destId="{0207C902-C67C-4CDF-8724-7946418239BE}" srcOrd="2" destOrd="0" presId="urn:microsoft.com/office/officeart/2018/5/layout/IconLeafLabelList"/>
    <dgm:cxn modelId="{2D3E2A02-4F7A-44A2-AF3D-8FAD5E0093C6}" type="presParOf" srcId="{E4DA0A9F-E21E-47B2-A203-6FB5F82BDAB8}" destId="{ED98DC2B-0D10-4E7F-9D6B-E5877EE9CB50}" srcOrd="3" destOrd="0" presId="urn:microsoft.com/office/officeart/2018/5/layout/IconLeafLabelList"/>
    <dgm:cxn modelId="{8E74F067-EEEA-4C1B-87C6-A07595AC9627}" type="presParOf" srcId="{DF6A2D2D-33A6-42C8-BE42-7B3B4970DC26}" destId="{5BD519F0-2A52-46F6-A0DB-D2BFCD53AB88}" srcOrd="5" destOrd="0" presId="urn:microsoft.com/office/officeart/2018/5/layout/IconLeafLabelList"/>
    <dgm:cxn modelId="{0EB77672-E230-4A4E-A6A9-7871BF6ED1FD}" type="presParOf" srcId="{DF6A2D2D-33A6-42C8-BE42-7B3B4970DC26}" destId="{C0400B1C-7776-489F-80A3-691E78C646D2}" srcOrd="6" destOrd="0" presId="urn:microsoft.com/office/officeart/2018/5/layout/IconLeafLabelList"/>
    <dgm:cxn modelId="{D86F201A-81B3-4606-9C11-467A3A1DECCA}" type="presParOf" srcId="{C0400B1C-7776-489F-80A3-691E78C646D2}" destId="{9AF9F3DD-FC36-4354-8F7C-CD433797BEB6}" srcOrd="0" destOrd="0" presId="urn:microsoft.com/office/officeart/2018/5/layout/IconLeafLabelList"/>
    <dgm:cxn modelId="{6AD45284-5CAB-4A5A-A6A2-AE6AB32EB873}" type="presParOf" srcId="{C0400B1C-7776-489F-80A3-691E78C646D2}" destId="{81982220-738F-44B3-BCF3-01FCA188A730}" srcOrd="1" destOrd="0" presId="urn:microsoft.com/office/officeart/2018/5/layout/IconLeafLabelList"/>
    <dgm:cxn modelId="{697D6E8D-B22F-4451-8E12-336F969A932B}" type="presParOf" srcId="{C0400B1C-7776-489F-80A3-691E78C646D2}" destId="{21F231E5-6E4E-40C0-AC82-6A154B8C445E}" srcOrd="2" destOrd="0" presId="urn:microsoft.com/office/officeart/2018/5/layout/IconLeafLabelList"/>
    <dgm:cxn modelId="{33E60F26-B78B-4C35-8A99-3B0A50EF0A39}" type="presParOf" srcId="{C0400B1C-7776-489F-80A3-691E78C646D2}" destId="{D80B210E-18FB-419B-BF56-D9635A3D902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72F85-03D1-4564-AEF0-9DC4C2E8A341}">
      <dsp:nvSpPr>
        <dsp:cNvPr id="0" name=""/>
        <dsp:cNvSpPr/>
      </dsp:nvSpPr>
      <dsp:spPr>
        <a:xfrm>
          <a:off x="973190" y="426225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232A6-5E0F-4AD0-9B6D-EA52AAD04A46}">
      <dsp:nvSpPr>
        <dsp:cNvPr id="0" name=""/>
        <dsp:cNvSpPr/>
      </dsp:nvSpPr>
      <dsp:spPr>
        <a:xfrm>
          <a:off x="1242597" y="695633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BA0F9-281D-45D3-93FB-E2932B258941}">
      <dsp:nvSpPr>
        <dsp:cNvPr id="0" name=""/>
        <dsp:cNvSpPr/>
      </dsp:nvSpPr>
      <dsp:spPr>
        <a:xfrm>
          <a:off x="569079" y="208411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Digital Strategy Objective</a:t>
          </a:r>
          <a:endParaRPr lang="en-CA" sz="2100" kern="1200" dirty="0"/>
        </a:p>
      </dsp:txBody>
      <dsp:txXfrm>
        <a:off x="569079" y="2084116"/>
        <a:ext cx="2072362" cy="720000"/>
      </dsp:txXfrm>
    </dsp:sp>
    <dsp:sp modelId="{7B88BF22-B350-4C12-B1E8-2956ADDCBC67}">
      <dsp:nvSpPr>
        <dsp:cNvPr id="0" name=""/>
        <dsp:cNvSpPr/>
      </dsp:nvSpPr>
      <dsp:spPr>
        <a:xfrm>
          <a:off x="3408216" y="426225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D13C6-D151-4CAA-8435-A2816D58E7A4}">
      <dsp:nvSpPr>
        <dsp:cNvPr id="0" name=""/>
        <dsp:cNvSpPr/>
      </dsp:nvSpPr>
      <dsp:spPr>
        <a:xfrm>
          <a:off x="3677623" y="695633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30A20-F5A3-48A1-924C-F12DBC0D84F7}">
      <dsp:nvSpPr>
        <dsp:cNvPr id="0" name=""/>
        <dsp:cNvSpPr/>
      </dsp:nvSpPr>
      <dsp:spPr>
        <a:xfrm>
          <a:off x="3004105" y="208411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Strategic Objective</a:t>
          </a:r>
          <a:endParaRPr lang="en-CA" sz="2100" kern="1200"/>
        </a:p>
      </dsp:txBody>
      <dsp:txXfrm>
        <a:off x="3004105" y="2084116"/>
        <a:ext cx="2072362" cy="720000"/>
      </dsp:txXfrm>
    </dsp:sp>
    <dsp:sp modelId="{0641D5C6-3CDD-47A0-A93F-580A8B930A60}">
      <dsp:nvSpPr>
        <dsp:cNvPr id="0" name=""/>
        <dsp:cNvSpPr/>
      </dsp:nvSpPr>
      <dsp:spPr>
        <a:xfrm>
          <a:off x="5843242" y="426225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D0E7-237C-4F56-B69E-3091C995EE68}">
      <dsp:nvSpPr>
        <dsp:cNvPr id="0" name=""/>
        <dsp:cNvSpPr/>
      </dsp:nvSpPr>
      <dsp:spPr>
        <a:xfrm>
          <a:off x="6112649" y="695633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DC2B-0D10-4E7F-9D6B-E5877EE9CB50}">
      <dsp:nvSpPr>
        <dsp:cNvPr id="0" name=""/>
        <dsp:cNvSpPr/>
      </dsp:nvSpPr>
      <dsp:spPr>
        <a:xfrm>
          <a:off x="5439131" y="208411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Strategic Initiatives</a:t>
          </a:r>
          <a:endParaRPr lang="en-CA" sz="2100" kern="1200" dirty="0"/>
        </a:p>
      </dsp:txBody>
      <dsp:txXfrm>
        <a:off x="5439131" y="2084116"/>
        <a:ext cx="2072362" cy="720000"/>
      </dsp:txXfrm>
    </dsp:sp>
    <dsp:sp modelId="{9AF9F3DD-FC36-4354-8F7C-CD433797BEB6}">
      <dsp:nvSpPr>
        <dsp:cNvPr id="0" name=""/>
        <dsp:cNvSpPr/>
      </dsp:nvSpPr>
      <dsp:spPr>
        <a:xfrm>
          <a:off x="8278268" y="426225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82220-738F-44B3-BCF3-01FCA188A730}">
      <dsp:nvSpPr>
        <dsp:cNvPr id="0" name=""/>
        <dsp:cNvSpPr/>
      </dsp:nvSpPr>
      <dsp:spPr>
        <a:xfrm>
          <a:off x="8547675" y="695633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210E-18FB-419B-BF56-D9635A3D9021}">
      <dsp:nvSpPr>
        <dsp:cNvPr id="0" name=""/>
        <dsp:cNvSpPr/>
      </dsp:nvSpPr>
      <dsp:spPr>
        <a:xfrm>
          <a:off x="7874157" y="208411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Goals</a:t>
          </a:r>
          <a:endParaRPr lang="en-CA" sz="2100" kern="1200" dirty="0"/>
        </a:p>
      </dsp:txBody>
      <dsp:txXfrm>
        <a:off x="7874157" y="2084116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DCD18-3DF0-4021-9303-EF42BD732F4E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5FC1C-1986-4DF3-97AA-A60D40D94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20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Establishing the backdrop, setting the stage, “the drivers”.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D3C26"/>
              </a:solidFill>
              <a:effectLst/>
              <a:latin typeface="__alpina_d75f26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digital-first mindset is needed to address these new and emerging </a:t>
            </a:r>
            <a:r>
              <a:rPr lang="en-US" dirty="0" err="1"/>
              <a:t>prioriites</a:t>
            </a:r>
            <a:r>
              <a:rPr lang="en-US" dirty="0"/>
              <a:t>/drivers/</a:t>
            </a:r>
            <a:endParaRPr lang="en-US" b="0" i="0" dirty="0">
              <a:solidFill>
                <a:srgbClr val="0D3C26"/>
              </a:solidFill>
              <a:effectLst/>
              <a:latin typeface="__alpina_d75f26"/>
            </a:endParaRP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611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Ux</a:t>
            </a:r>
            <a:r>
              <a:rPr lang="en-US" dirty="0"/>
              <a:t> Job Titles: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UX designer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UX researcher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UX architect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UX writer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UX strategist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UX analyst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UX engineer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UI (user interface) designer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Interaction designer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Information architect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Accessibility specialist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User experience manager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Product designer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Service designer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Conversational designer (designing chatbots, voice assistants,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Visual designer (focuses on the aesthetics of the design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47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616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57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27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671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17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18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Establishing the backdrop, setting the stage, “the drivers”.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D3C26"/>
              </a:solidFill>
              <a:effectLst/>
              <a:latin typeface="__alpina_d75f26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digital-first mindset is needed to address these new and emerging </a:t>
            </a:r>
            <a:r>
              <a:rPr lang="en-US" dirty="0" err="1"/>
              <a:t>prioriites</a:t>
            </a:r>
            <a:r>
              <a:rPr lang="en-US" dirty="0"/>
              <a:t>/drivers/</a:t>
            </a:r>
            <a:endParaRPr lang="en-US" b="0" i="0" dirty="0">
              <a:solidFill>
                <a:srgbClr val="0D3C26"/>
              </a:solidFill>
              <a:effectLst/>
              <a:latin typeface="__alpina_d75f26"/>
            </a:endParaRP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71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Possible vision statements: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"Reimagine the Workplace"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"Empowering Modern Workstyles"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"Innovating Workflows"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"Accelerating Digital Adoption"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"Envisioning the Future of Work“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“Transforming How We Work”</a:t>
            </a: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58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Possible vision statements: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"Reimagine the Workplace"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"Empowering Modern Workstyles"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"Innovating Workflows"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"Accelerating Digital Adoption"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"Envisioning the Future of Work“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“Transforming How We Work”</a:t>
            </a: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0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provides a range of national security services to help keep Canada safe. 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93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1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89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55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5FC1C-1986-4DF3-97AA-A60D40D943F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26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473B-DA22-6FD2-C352-CF54C61D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32DC-8954-341A-0DAF-FBA95C6E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0C29-8E5D-F4A7-78A1-DBABC18D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4AED-15F0-2B78-B746-8B2E9EF8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C0D4-10B1-C67F-733C-8AC69B68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92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CAC6-C62E-0581-DEB8-D4CA43CF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AAD8-840C-2767-3705-B219BECA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9A3F-D271-278F-82B6-050853C2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ED49-15A4-B1BB-E3C7-408E8DC3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148E-3881-A982-9568-0F93E38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AD339-8B63-9311-B766-A70F36229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EAFAB-4EEF-C0B3-74A3-E0972342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2A8C-32EF-2C20-198B-B44EA500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E858-AAE4-EC1E-5289-215BEF2C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5490-0697-F9AB-8E59-62CA9271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35DC-65CC-44D2-703B-CC3A4699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83"/>
            <a:ext cx="10515600" cy="789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6255-EE2B-945F-C62C-0750E43F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76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6D4F-783E-EA25-569C-015EF65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9585-F286-4D62-A0E3-6B089D72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7B4A-5DB6-E0A4-A93C-EEDCD9CF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71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088E-F8A2-1D90-6529-F7764327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080C-62E3-3DA7-B220-6CECECDA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376F-3D66-C565-F1A6-6BA6D3FC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4489D-B43C-8276-A918-9F3BDDAC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41E4-F65B-04DF-8AC8-EF71A77A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84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F17A-E59A-7E60-FDF9-92928A91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FF63-0DDC-CBAA-75A1-A06C0C0E1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F0B3D-7337-2B1A-13CF-FFC577B3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CAD8-FB0B-43A5-C30B-2D1DCCA9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F28A-BE28-64CF-91B8-5DB97919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7F18-6EE0-BF89-CCD6-629B968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8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F0B4-BFE6-F0E7-2734-E87BE0F5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CA65-1220-23B2-2B72-3572096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F008-1B80-3A7F-7E93-0F45803F3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7AA14-2777-4000-1262-4F1E48881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CD2F3-1AE4-9E08-37D6-C734A7C7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0BD92-079B-9502-23AF-415E803B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2E077-F5D0-459A-89C5-95ABDF7C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51ED2-CDAF-ADCE-02E3-06FDFB38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2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ECAD-F0BE-8DDF-FEE8-105E9F7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01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2C5CC-59C8-2413-B333-A3084E39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E34F4-76B1-91E2-F004-3D17F2C2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847D1-AA29-F49C-D5EC-C79C396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68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65C4B-26F5-F418-6E98-174C3F20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E1967-8F93-B2A5-DABD-2C960928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2D4E-5DC3-6335-B3A8-E25F68F3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8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1AD5-1C04-AE03-FA0B-DACBCBE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8E04-6927-1AE5-300F-8BA0AEA4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0A39F-A2F7-3E65-9388-11576E6E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6AF0E-CFC6-4954-89FA-7DF0CC8C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515D-5D6E-05B2-DCF4-5B22F1F3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4DD2-8E49-A44E-D8DC-01659278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6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F72D-DFC9-AC0C-3357-2A2DC5FB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83769-315D-6B9F-2669-E660BDC3F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3B5DF-4063-FAFE-81AF-70556F5F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590BA-5BE6-E375-B8AA-AE825389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B049-10C3-DC56-B975-6C2D158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72D2-8B2E-DB6B-197D-77A2247F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2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A43A0-0B22-49DF-6937-FDBAF118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C597-9F08-A277-2ABF-7DDCFDC9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CA20-8711-4686-2E06-78E75A46A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DE21-6E5B-4F06-8364-88E375136729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3A25-F68D-B39A-E6A3-85414A0B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9F40-6621-2387-F675-1746272C2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6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3E3-B600-5661-0E55-9C98B3347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Strategy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04002-7F61-E19D-29E0-B57F63D13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02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Foundation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B89-4829-9D55-2368-26E4F5E7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365" y="2245610"/>
            <a:ext cx="5117829" cy="393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Strategy in Action!</a:t>
            </a:r>
          </a:p>
          <a:p>
            <a:r>
              <a:rPr lang="en-US" dirty="0"/>
              <a:t>V2 map key projects to deliver on these outcomes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D2D7E-FFD9-33B5-193A-8AF4542A82F8}"/>
              </a:ext>
            </a:extLst>
          </p:cNvPr>
          <p:cNvSpPr txBox="1"/>
          <p:nvPr/>
        </p:nvSpPr>
        <p:spPr>
          <a:xfrm>
            <a:off x="618067" y="1346634"/>
            <a:ext cx="5477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Objective: A digital environment with the flexibility to enable employees to excel in their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7163F-8A60-63CF-737B-0A412C12DF81}"/>
              </a:ext>
            </a:extLst>
          </p:cNvPr>
          <p:cNvSpPr txBox="1"/>
          <p:nvPr/>
        </p:nvSpPr>
        <p:spPr>
          <a:xfrm>
            <a:off x="6828365" y="681036"/>
            <a:ext cx="437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secure, modern digital foundation capable of support the digital ambition.</a:t>
            </a:r>
          </a:p>
        </p:txBody>
      </p:sp>
      <p:pic>
        <p:nvPicPr>
          <p:cNvPr id="7" name="Picture 6" descr="A green background with hexagons and arrows&#10;&#10;Description automatically generated">
            <a:extLst>
              <a:ext uri="{FF2B5EF4-FFF2-40B4-BE49-F238E27FC236}">
                <a16:creationId xmlns:a16="http://schemas.microsoft.com/office/drawing/2014/main" id="{7A5C0A61-EC77-E636-4B40-DF14C1280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6601" y="2912887"/>
            <a:ext cx="11008783" cy="5131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7A122-69D1-F9B3-77BC-4B191CA064FE}"/>
              </a:ext>
            </a:extLst>
          </p:cNvPr>
          <p:cNvSpPr txBox="1"/>
          <p:nvPr/>
        </p:nvSpPr>
        <p:spPr>
          <a:xfrm>
            <a:off x="0" y="2912887"/>
            <a:ext cx="6462182" cy="4238625"/>
          </a:xfrm>
          <a:prstGeom prst="rect">
            <a:avLst/>
          </a:prstGeom>
          <a:solidFill>
            <a:srgbClr val="244803">
              <a:alpha val="60000"/>
            </a:srgbClr>
          </a:solidFill>
        </p:spPr>
        <p:txBody>
          <a:bodyPr wrap="square" lIns="612000" rIns="0" rtlCol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Outcomes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Foundation enable business processes to span security zones.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Improved portfolio sustainability through retirement and rationalization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Cyber secure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Shared partner solutions</a:t>
            </a:r>
          </a:p>
        </p:txBody>
      </p:sp>
    </p:spTree>
    <p:extLst>
      <p:ext uri="{BB962C8B-B14F-4D97-AF65-F5344CB8AC3E}">
        <p14:creationId xmlns:p14="http://schemas.microsoft.com/office/powerpoint/2010/main" val="186341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TERMS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8113"/>
            <a:ext cx="10515600" cy="476885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/>
                <a:cs typeface="Arial"/>
              </a:rPr>
              <a:t>END OF PRESENTATION</a:t>
            </a:r>
          </a:p>
          <a:p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9971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Partnerships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Arial"/>
              </a:rPr>
              <a:t>Deepen partnerships with key stakeholders such as X, Y, Z through communities of practice, experiments, and proof of concepts.​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016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Service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D3C26"/>
                </a:solidFill>
                <a:effectLst/>
              </a:rPr>
              <a:t>A digital service is a service that is delivered via digital channels (e.g. websites, apps, chatbots), rather than in person or over the phone.</a:t>
            </a:r>
            <a:endParaRPr lang="en-US" dirty="0">
              <a:solidFill>
                <a:srgbClr val="222222"/>
              </a:solidFill>
            </a:endParaRPr>
          </a:p>
          <a:p>
            <a:r>
              <a:rPr lang="en-US" dirty="0">
                <a:solidFill>
                  <a:srgbClr val="222222"/>
                </a:solidFill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digital service is a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business </a:t>
            </a:r>
            <a:r>
              <a:rPr lang="en-US" b="0" i="0" dirty="0">
                <a:solidFill>
                  <a:srgbClr val="222222"/>
                </a:solidFill>
                <a:effectLst/>
              </a:rPr>
              <a:t>construct composed of apps, APIs, app delivery, security, data, and the service-level objectives that guide operations. </a:t>
            </a:r>
            <a:endParaRPr lang="en-US" dirty="0">
              <a:solidFill>
                <a:srgbClr val="222222"/>
              </a:solidFill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The defining characteristics of a digital service are: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Digital accessibility: Users can access the service from anywhere with an internet connection.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Self-service: Users can complete the service on their own, without interacting with a human agent.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Automation: The service is powered by technology, such as artificial intelligence or algorithms, that automates tasks and processes.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Interactivity: The service allows for two-way communication between the user and the service.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Personalization: The service can be customized to meet the unique needs and preferences of individual users.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191388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Centric Approaches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D3C26"/>
                </a:solidFill>
                <a:effectLst/>
              </a:rPr>
              <a:t>Digital-centric approaches are all about harnessing technology to create better experiences, improve efficiency, and drive innovation. Here are some characteristics of digital-centric approaches:</a:t>
            </a:r>
          </a:p>
          <a:p>
            <a:pPr lvl="1"/>
            <a:r>
              <a:rPr lang="en-US" b="0" i="0" dirty="0">
                <a:solidFill>
                  <a:srgbClr val="0D3C26"/>
                </a:solidFill>
                <a:effectLst/>
              </a:rPr>
              <a:t>Data-driven decision making: using data to inform decisions and iterate on solutions.</a:t>
            </a:r>
          </a:p>
          <a:p>
            <a:pPr lvl="1"/>
            <a:r>
              <a:rPr lang="en-US" b="0" i="0" dirty="0">
                <a:solidFill>
                  <a:srgbClr val="0D3C26"/>
                </a:solidFill>
                <a:effectLst/>
              </a:rPr>
              <a:t>Agile methodology: using short, iterative development cycles to continuously improve products and services.</a:t>
            </a:r>
          </a:p>
          <a:p>
            <a:pPr lvl="1"/>
            <a:r>
              <a:rPr lang="en-US" b="0" i="0" dirty="0">
                <a:solidFill>
                  <a:srgbClr val="0D3C26"/>
                </a:solidFill>
                <a:effectLst/>
              </a:rPr>
              <a:t>Cloud-based solutions: using cloud computing to provide scalable, flexible, and cost-effective solutions.</a:t>
            </a:r>
          </a:p>
          <a:p>
            <a:pPr lvl="1"/>
            <a:r>
              <a:rPr lang="en-US" b="0" i="0" dirty="0">
                <a:solidFill>
                  <a:srgbClr val="0D3C26"/>
                </a:solidFill>
                <a:effectLst/>
              </a:rPr>
              <a:t>User-centered design: prioritizing user experience and creating intuitive and easy-to-use interfaces.</a:t>
            </a:r>
          </a:p>
          <a:p>
            <a:pPr lvl="1"/>
            <a:r>
              <a:rPr lang="en-US" b="0" i="0" dirty="0">
                <a:solidFill>
                  <a:srgbClr val="0D3C26"/>
                </a:solidFill>
                <a:effectLst/>
              </a:rPr>
              <a:t>Continuous innovation: constantly seeking new technologies and methods to improve processes and create value.</a:t>
            </a:r>
            <a:endParaRPr lang="en-US" b="0" i="0" dirty="0">
              <a:solidFill>
                <a:srgbClr val="222222"/>
              </a:solidFill>
              <a:effectLst/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71963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Human-Centric Service Design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D3C26"/>
                </a:solidFill>
              </a:rPr>
              <a:t>H</a:t>
            </a:r>
            <a:r>
              <a:rPr lang="en-US" b="0" i="0" dirty="0">
                <a:solidFill>
                  <a:srgbClr val="0D3C26"/>
                </a:solidFill>
                <a:effectLst/>
              </a:rPr>
              <a:t>uman-centric service design is about creating services that prioritize the needs, desires, and experiences of the people who use them. </a:t>
            </a:r>
          </a:p>
          <a:p>
            <a:r>
              <a:rPr lang="en-US" b="0" i="0" dirty="0">
                <a:solidFill>
                  <a:srgbClr val="0D3C26"/>
                </a:solidFill>
                <a:effectLst/>
              </a:rPr>
              <a:t>It involves deeply understanding users, empathizing with their challenges, and designing solutions that are intuitive, accessible, and delightful. </a:t>
            </a:r>
          </a:p>
          <a:p>
            <a:r>
              <a:rPr lang="en-US" b="0" i="0" dirty="0">
                <a:solidFill>
                  <a:srgbClr val="0D3C26"/>
                </a:solidFill>
                <a:effectLst/>
              </a:rPr>
              <a:t>It’s about creating services that truly enhance the lives of the people who use them, instead of just being transactional or functional. </a:t>
            </a:r>
            <a:r>
              <a:rPr lang="en-CA" b="0" i="0" dirty="0">
                <a:solidFill>
                  <a:srgbClr val="0D3C26"/>
                </a:solidFill>
                <a:effectLst/>
                <a:latin typeface="__alpina_d75f26"/>
              </a:rPr>
              <a:t>🌈</a:t>
            </a:r>
            <a:endParaRPr lang="en-US" b="0" i="0" dirty="0">
              <a:solidFill>
                <a:srgbClr val="222222"/>
              </a:solidFill>
              <a:effectLst/>
              <a:latin typeface="Proxima"/>
            </a:endParaRPr>
          </a:p>
        </p:txBody>
      </p:sp>
    </p:spTree>
    <p:extLst>
      <p:ext uri="{BB962C8B-B14F-4D97-AF65-F5344CB8AC3E}">
        <p14:creationId xmlns:p14="http://schemas.microsoft.com/office/powerpoint/2010/main" val="248394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Arial"/>
              </a:rPr>
              <a:t>Develop UX architecture capabilities over the next 3 years, in partnership with ADT</a:t>
            </a:r>
          </a:p>
          <a:p>
            <a:r>
              <a:rPr lang="en-US" dirty="0"/>
              <a:t>UX (user experience) architecture is all about designing and structuring digital experiences to be intuitive, engaging, and user-friendly. Here are some capabilities of a UX architect:</a:t>
            </a:r>
          </a:p>
          <a:p>
            <a:pPr lvl="1"/>
            <a:r>
              <a:rPr lang="en-US" dirty="0"/>
              <a:t>Information architecture: Organizing and structuring content in a way that makes sense to users.</a:t>
            </a:r>
          </a:p>
          <a:p>
            <a:pPr lvl="1"/>
            <a:r>
              <a:rPr lang="en-US" dirty="0"/>
              <a:t>Interaction design: Designing how users interact with digital products and services.</a:t>
            </a:r>
          </a:p>
          <a:p>
            <a:pPr lvl="1"/>
            <a:r>
              <a:rPr lang="en-US" dirty="0"/>
              <a:t>Visual design: Creating the look and feel of digital products and services.</a:t>
            </a:r>
          </a:p>
          <a:p>
            <a:pPr lvl="1"/>
            <a:r>
              <a:rPr lang="en-US" dirty="0"/>
              <a:t>Usability testing: Evaluating the usability of digital products and services through user testing and research.</a:t>
            </a:r>
          </a:p>
          <a:p>
            <a:pPr lvl="1"/>
            <a:r>
              <a:rPr lang="en-US" dirty="0"/>
              <a:t>Accessibility: Ensuring that digital products and services are inclusive and accessible to all users, including those with disabilities.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613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&amp; </a:t>
            </a:r>
            <a:r>
              <a:rPr lang="en-US" dirty="0" err="1"/>
              <a:t>Ux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Arial"/>
              </a:rPr>
              <a:t>Design thinking and UX architecture go hand in hand! Here’s how design thinking influences UX architecture:</a:t>
            </a:r>
          </a:p>
          <a:p>
            <a:pPr lvl="1"/>
            <a:r>
              <a:rPr lang="en-US" dirty="0">
                <a:latin typeface="Calibri"/>
                <a:cs typeface="Arial"/>
              </a:rPr>
              <a:t>Empathy: Understanding the user's needs, goals, and pain points is the foundation of design thinking and UX architecture.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Iteration</a:t>
            </a:r>
            <a:r>
              <a:rPr lang="en-US" dirty="0">
                <a:latin typeface="Calibri"/>
                <a:cs typeface="Arial"/>
              </a:rPr>
              <a:t>: Design thinking emphasizes the importance of continuous testing and iteration to improve the user experience.</a:t>
            </a:r>
          </a:p>
          <a:p>
            <a:pPr lvl="1"/>
            <a:r>
              <a:rPr lang="en-US" dirty="0">
                <a:latin typeface="Calibri"/>
                <a:cs typeface="Arial"/>
              </a:rPr>
              <a:t>Collaboration: Design thinking emphasizes cross-functional collaboration, and UX architecture requires input from designers, developers, product managers, and other stakeholders.</a:t>
            </a:r>
          </a:p>
          <a:p>
            <a:pPr lvl="1"/>
            <a:r>
              <a:rPr lang="en-US" dirty="0">
                <a:latin typeface="Calibri"/>
                <a:cs typeface="Arial"/>
              </a:rPr>
              <a:t>User-centricity: Both design thinking and UX architecture prioritize user-centric design, putting the user’s needs and goals at the center of the design process.</a:t>
            </a:r>
          </a:p>
          <a:p>
            <a:endParaRPr lang="en-US" dirty="0">
              <a:latin typeface="Calibri"/>
              <a:cs typeface="Arial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519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Experience, Evolving Expectations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Arial"/>
              </a:rPr>
              <a:t>People have become so used to the convenience and accessibility of digital technology that they now expect it to be a seamless part of their daily lives. People have become "digitally spoiled" and expect:</a:t>
            </a:r>
          </a:p>
          <a:p>
            <a:pPr lvl="1"/>
            <a:r>
              <a:rPr lang="en-US" dirty="0">
                <a:latin typeface="Calibri"/>
                <a:cs typeface="Arial"/>
              </a:rPr>
              <a:t>Services to be available online,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24/7</a:t>
            </a:r>
          </a:p>
          <a:p>
            <a:pPr lvl="1"/>
            <a:r>
              <a:rPr lang="en-US" dirty="0">
                <a:latin typeface="Calibri"/>
                <a:cs typeface="Arial"/>
              </a:rPr>
              <a:t>Demanding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personalized</a:t>
            </a:r>
            <a:r>
              <a:rPr lang="en-US" dirty="0">
                <a:latin typeface="Calibri"/>
                <a:cs typeface="Arial"/>
              </a:rPr>
              <a:t>, real-time interactions with businesses and organizations</a:t>
            </a:r>
          </a:p>
          <a:p>
            <a:pPr lvl="1"/>
            <a:r>
              <a:rPr lang="en-US" dirty="0">
                <a:latin typeface="Calibri"/>
                <a:cs typeface="Arial"/>
              </a:rPr>
              <a:t>Using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mobile</a:t>
            </a:r>
            <a:r>
              <a:rPr lang="en-US" dirty="0">
                <a:latin typeface="Calibri"/>
                <a:cs typeface="Arial"/>
              </a:rPr>
              <a:t> devices and apps to access information and complete tasks on the go</a:t>
            </a:r>
          </a:p>
          <a:p>
            <a:pPr lvl="1"/>
            <a:r>
              <a:rPr lang="en-US" dirty="0">
                <a:latin typeface="Calibri"/>
                <a:cs typeface="Arial"/>
              </a:rPr>
              <a:t>Expecting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instant gratification </a:t>
            </a:r>
            <a:r>
              <a:rPr lang="en-US" dirty="0">
                <a:latin typeface="Calibri"/>
                <a:cs typeface="Arial"/>
              </a:rPr>
              <a:t>and quick response times from customer service</a:t>
            </a:r>
          </a:p>
          <a:p>
            <a:pPr lvl="1"/>
            <a:r>
              <a:rPr lang="en-US" dirty="0">
                <a:latin typeface="Calibri"/>
                <a:cs typeface="Arial"/>
              </a:rPr>
              <a:t>Becoming more tech-savvy and expecting digital products to be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intuitive and easy to use</a:t>
            </a:r>
          </a:p>
          <a:p>
            <a:r>
              <a:rPr lang="en-US" dirty="0">
                <a:latin typeface="Calibri"/>
                <a:cs typeface="Arial"/>
              </a:rPr>
              <a:t>In short, people are expecting more from technology than ever before, and businesses and organizations need to keep up!</a:t>
            </a:r>
          </a:p>
        </p:txBody>
      </p:sp>
    </p:spTree>
    <p:extLst>
      <p:ext uri="{BB962C8B-B14F-4D97-AF65-F5344CB8AC3E}">
        <p14:creationId xmlns:p14="http://schemas.microsoft.com/office/powerpoint/2010/main" val="36640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Adoption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Arial"/>
              </a:rPr>
              <a:t>Digital adoption is the process of getting people (like employees, customers, or citizens) to use and embrace new digital tools and technologies.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Arial"/>
              </a:rPr>
              <a:t>It's more than just implementing a new system or tool; it's about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creating a culture of digital fluency </a:t>
            </a:r>
            <a:r>
              <a:rPr lang="en-US" dirty="0">
                <a:latin typeface="Calibri"/>
                <a:cs typeface="Arial"/>
              </a:rPr>
              <a:t>and helping people understand the benefits of digital technology and how it can improve their lives. 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Training and education</a:t>
            </a:r>
            <a:r>
              <a:rPr lang="en-US" dirty="0">
                <a:latin typeface="Calibri"/>
                <a:cs typeface="Arial"/>
              </a:rPr>
              <a:t>: Providing people with the knowledge and skills they need to effectively use digital tools and technologies.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Change management</a:t>
            </a:r>
            <a:r>
              <a:rPr lang="en-US" dirty="0">
                <a:latin typeface="Calibri"/>
                <a:cs typeface="Arial"/>
              </a:rPr>
              <a:t>: Helping people navigate the changes associated with digital adoption and addressing any resistance or barriers to adoption.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User experience</a:t>
            </a:r>
            <a:r>
              <a:rPr lang="en-US" dirty="0">
                <a:latin typeface="Calibri"/>
                <a:cs typeface="Arial"/>
              </a:rPr>
              <a:t>: Designing digital tools and technologies with the user in mind, making them easy to use and intuitive.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Support and communication</a:t>
            </a:r>
            <a:r>
              <a:rPr lang="en-US" dirty="0">
                <a:latin typeface="Calibri"/>
                <a:cs typeface="Arial"/>
              </a:rPr>
              <a:t>: Providing ongoing support and communication to help people troubleshoot issues and stay up to date with new features and updates.</a:t>
            </a:r>
          </a:p>
        </p:txBody>
      </p:sp>
    </p:spTree>
    <p:extLst>
      <p:ext uri="{BB962C8B-B14F-4D97-AF65-F5344CB8AC3E}">
        <p14:creationId xmlns:p14="http://schemas.microsoft.com/office/powerpoint/2010/main" val="42467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the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B89-4829-9D55-2368-26E4F5E7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New ways of working, through digital</a:t>
            </a:r>
            <a:r>
              <a:rPr lang="en-US" dirty="0"/>
              <a:t>, are being embraced universally by people and businesses. People are expecting more from technology than ever before.</a:t>
            </a:r>
          </a:p>
          <a:p>
            <a:r>
              <a:rPr lang="en-US" dirty="0"/>
              <a:t>Socio-economic and geopolitical shifts are </a:t>
            </a:r>
            <a:r>
              <a:rPr lang="en-US" dirty="0">
                <a:solidFill>
                  <a:schemeClr val="accent2"/>
                </a:solidFill>
              </a:rPr>
              <a:t>changing the world </a:t>
            </a:r>
            <a:r>
              <a:rPr lang="en-US" dirty="0"/>
              <a:t>and the threats faced by democratic nations. Agile, adaptive technology is required.  </a:t>
            </a:r>
          </a:p>
          <a:p>
            <a:r>
              <a:rPr lang="en-US" dirty="0"/>
              <a:t>Evolving </a:t>
            </a:r>
            <a:r>
              <a:rPr lang="en-US" dirty="0">
                <a:solidFill>
                  <a:schemeClr val="accent2"/>
                </a:solidFill>
              </a:rPr>
              <a:t>Cyber threats</a:t>
            </a:r>
            <a:r>
              <a:rPr lang="en-US" dirty="0"/>
              <a:t> are becoming more sophisticated and more complex to defend. Modernizing security capabilities to secure information is required.</a:t>
            </a:r>
          </a:p>
          <a:p>
            <a:pPr marL="0" indent="0">
              <a:buNone/>
            </a:pPr>
            <a:r>
              <a:rPr lang="en-US" dirty="0"/>
              <a:t>A digital-first mindset is needed to address these drivers.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2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First Mindset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Arial"/>
              </a:rPr>
              <a:t>A digital first mindset is a way of thinking that prioritizes digital technology and channels as the primary way to interact with customers, employees, and stakeholders.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Arial"/>
              </a:rPr>
              <a:t>It's a recognition that digital is not just a nice-to-have, but rather a must-have for businesses to thrive in today's world. Characteristics of a digital first mindset:</a:t>
            </a:r>
          </a:p>
          <a:p>
            <a:r>
              <a:rPr lang="en-US" dirty="0">
                <a:latin typeface="Calibri"/>
                <a:cs typeface="Arial"/>
              </a:rPr>
              <a:t>Prioritizing digital channels for customer engagement and support</a:t>
            </a:r>
          </a:p>
          <a:p>
            <a:r>
              <a:rPr lang="en-US" dirty="0">
                <a:latin typeface="Calibri"/>
                <a:cs typeface="Arial"/>
              </a:rPr>
              <a:t>Embracing new digital technologies and tools to improve operations and efficiency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Investing in digital infrastructure and resources </a:t>
            </a:r>
            <a:r>
              <a:rPr lang="en-US" dirty="0">
                <a:latin typeface="Calibri"/>
                <a:cs typeface="Arial"/>
              </a:rPr>
              <a:t>to stay ahead of the curve</a:t>
            </a:r>
          </a:p>
          <a:p>
            <a:r>
              <a:rPr lang="en-US" dirty="0">
                <a:latin typeface="Calibri"/>
                <a:cs typeface="Arial"/>
              </a:rPr>
              <a:t>Understanding the importance of data and analytics in driving decision-making</a:t>
            </a:r>
          </a:p>
          <a:p>
            <a:pPr marL="0" indent="0">
              <a:buNone/>
            </a:pPr>
            <a:endParaRPr lang="en-US" dirty="0">
              <a:latin typeface="Calibri"/>
              <a:cs typeface="Arial"/>
            </a:endParaRPr>
          </a:p>
          <a:p>
            <a:pPr marL="0" indent="0">
              <a:buNone/>
            </a:pPr>
            <a:endParaRPr lang="en-US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87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Workforce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Arial"/>
              </a:rPr>
              <a:t>A digital workforce use digital tools and technologies to perform their work. 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Increased mobility</a:t>
            </a:r>
            <a:r>
              <a:rPr lang="en-US" dirty="0">
                <a:latin typeface="Calibri"/>
                <a:cs typeface="Arial"/>
              </a:rPr>
              <a:t>: Digital workers can work from anywhere with an internet connection, which enables flexibility and global collaboration.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Enhanced productivity</a:t>
            </a:r>
            <a:r>
              <a:rPr lang="en-US" dirty="0">
                <a:latin typeface="Calibri"/>
                <a:cs typeface="Arial"/>
              </a:rPr>
              <a:t>: Digital tools can automate repetitive tasks and streamline workflows, allowing employees to </a:t>
            </a:r>
            <a:r>
              <a:rPr lang="en-US" u="sng" dirty="0">
                <a:latin typeface="Calibri"/>
                <a:cs typeface="Arial"/>
              </a:rPr>
              <a:t>focus on more strategic work</a:t>
            </a:r>
            <a:r>
              <a:rPr lang="en-US" dirty="0">
                <a:latin typeface="Calibri"/>
                <a:cs typeface="Arial"/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Increased connectivity</a:t>
            </a:r>
            <a:r>
              <a:rPr lang="en-US" dirty="0">
                <a:latin typeface="Calibri"/>
                <a:cs typeface="Arial"/>
              </a:rPr>
              <a:t>: With digital tools, employees can easily communicate and collaborate with colleagues and clients in real-time.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Continuous learning</a:t>
            </a:r>
            <a:r>
              <a:rPr lang="en-US" dirty="0">
                <a:latin typeface="Calibri"/>
                <a:cs typeface="Arial"/>
              </a:rPr>
              <a:t>: Digital workers must be able to adapt to new technologies and be open to learning new skills to keep up with the pace of change.</a:t>
            </a:r>
          </a:p>
          <a:p>
            <a:r>
              <a:rPr lang="en-US" sz="2900" dirty="0">
                <a:solidFill>
                  <a:schemeClr val="accent2"/>
                </a:solidFill>
                <a:latin typeface="Calibri"/>
                <a:cs typeface="Arial"/>
              </a:rPr>
              <a:t>Empowerment</a:t>
            </a:r>
            <a:r>
              <a:rPr lang="en-US" dirty="0">
                <a:latin typeface="Calibri"/>
                <a:cs typeface="Arial"/>
              </a:rPr>
              <a:t>: Digital workers who feel empowered to make decisions and take initiative are more engaged, productive, and innovative.</a:t>
            </a:r>
          </a:p>
          <a:p>
            <a:r>
              <a:rPr lang="en-US" sz="2900" dirty="0">
                <a:solidFill>
                  <a:schemeClr val="accent2"/>
                </a:solidFill>
                <a:latin typeface="Calibri"/>
                <a:cs typeface="Arial"/>
              </a:rPr>
              <a:t>Innovation</a:t>
            </a:r>
            <a:r>
              <a:rPr lang="en-US" dirty="0">
                <a:latin typeface="Calibri"/>
                <a:cs typeface="Arial"/>
              </a:rPr>
              <a:t>: A culture of innovation encourages employees to think creatively and take calculated risks, leading to new ideas and better ways of working.</a:t>
            </a:r>
          </a:p>
          <a:p>
            <a:r>
              <a:rPr lang="en-US" sz="2900" dirty="0">
                <a:solidFill>
                  <a:schemeClr val="accent2"/>
                </a:solidFill>
                <a:latin typeface="Calibri"/>
                <a:cs typeface="Arial"/>
              </a:rPr>
              <a:t>Collaboration</a:t>
            </a:r>
            <a:r>
              <a:rPr lang="en-US" dirty="0">
                <a:latin typeface="Calibri"/>
                <a:cs typeface="Arial"/>
              </a:rPr>
              <a:t>: Empowerment and innovation are closely linked to collaboration. When employees feel </a:t>
            </a:r>
            <a:r>
              <a:rPr lang="en-US" dirty="0"/>
              <a:t>empowered</a:t>
            </a:r>
            <a:r>
              <a:rPr lang="en-US" dirty="0">
                <a:latin typeface="Calibri"/>
                <a:cs typeface="Arial"/>
              </a:rPr>
              <a:t> and supported, they're more likely to share ideas and work together to solve problems.</a:t>
            </a:r>
          </a:p>
          <a:p>
            <a:r>
              <a:rPr lang="en-US" sz="2900" dirty="0">
                <a:solidFill>
                  <a:schemeClr val="accent2"/>
                </a:solidFill>
                <a:latin typeface="Calibri"/>
                <a:cs typeface="Arial"/>
              </a:rPr>
              <a:t>Flexibility</a:t>
            </a:r>
            <a:r>
              <a:rPr lang="en-US" dirty="0">
                <a:latin typeface="Calibri"/>
                <a:cs typeface="Arial"/>
              </a:rPr>
              <a:t>: A digital workforce that values empowerment and innovation is more adaptable and agile, which is crucial in today's fast-paced, constantly evolving business environment.</a:t>
            </a:r>
          </a:p>
          <a:p>
            <a:endParaRPr lang="en-US" dirty="0">
              <a:latin typeface="Calibri"/>
              <a:cs typeface="Arial"/>
            </a:endParaRPr>
          </a:p>
          <a:p>
            <a:pPr marL="0" indent="0">
              <a:buNone/>
            </a:pPr>
            <a:endParaRPr lang="en-US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42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Workplace - Generic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Arial"/>
              </a:rPr>
              <a:t>A digital workplace is a work environment that leverages digital tools and technologies to enable employees to work remotely, collaborate, and be productive. It includes:</a:t>
            </a:r>
          </a:p>
          <a:p>
            <a:r>
              <a:rPr lang="en-US" dirty="0">
                <a:latin typeface="Calibri"/>
                <a:cs typeface="Arial"/>
              </a:rPr>
              <a:t>Cloud-based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collaboration tools </a:t>
            </a:r>
            <a:r>
              <a:rPr lang="en-US" dirty="0">
                <a:latin typeface="Calibri"/>
                <a:cs typeface="Arial"/>
              </a:rPr>
              <a:t>(e.g. Google Drive, Microsoft Teams)</a:t>
            </a:r>
          </a:p>
          <a:p>
            <a:r>
              <a:rPr lang="en-US" dirty="0">
                <a:latin typeface="Calibri"/>
                <a:cs typeface="Arial"/>
              </a:rPr>
              <a:t>Enterprise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social networks </a:t>
            </a:r>
            <a:r>
              <a:rPr lang="en-US" dirty="0">
                <a:latin typeface="Calibri"/>
                <a:cs typeface="Arial"/>
              </a:rPr>
              <a:t>(e.g. Slack, Yammer)</a:t>
            </a:r>
          </a:p>
          <a:p>
            <a:r>
              <a:rPr lang="en-US" dirty="0">
                <a:latin typeface="Calibri"/>
                <a:cs typeface="Arial"/>
              </a:rPr>
              <a:t>Video conferencing platforms (e.g. Zoom, Skype)</a:t>
            </a:r>
          </a:p>
          <a:p>
            <a:r>
              <a:rPr lang="en-US" dirty="0">
                <a:latin typeface="Calibri"/>
                <a:cs typeface="Arial"/>
              </a:rPr>
              <a:t>Mobile devices and apps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Automation</a:t>
            </a:r>
            <a:r>
              <a:rPr lang="en-US" dirty="0">
                <a:latin typeface="Calibri"/>
                <a:cs typeface="Arial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artificial intelligence </a:t>
            </a:r>
            <a:r>
              <a:rPr lang="en-US" dirty="0">
                <a:latin typeface="Calibri"/>
                <a:cs typeface="Arial"/>
              </a:rPr>
              <a:t>(AI) to streamline workflows and enhance productivity.</a:t>
            </a:r>
          </a:p>
          <a:p>
            <a:r>
              <a:rPr lang="en-US" dirty="0">
                <a:latin typeface="Calibri"/>
                <a:cs typeface="Arial"/>
              </a:rPr>
              <a:t>Focus on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employee experience</a:t>
            </a:r>
            <a:r>
              <a:rPr lang="en-US" dirty="0">
                <a:latin typeface="Calibri"/>
                <a:cs typeface="Arial"/>
              </a:rPr>
              <a:t>, offering flexibility, security, and seamless integration of different tools.</a:t>
            </a:r>
          </a:p>
          <a:p>
            <a:r>
              <a:rPr lang="en-US" dirty="0">
                <a:latin typeface="Calibri"/>
                <a:cs typeface="Arial"/>
              </a:rPr>
              <a:t>A digital workplace creates a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connected and collaborative environment </a:t>
            </a:r>
            <a:r>
              <a:rPr lang="en-US" dirty="0">
                <a:latin typeface="Calibri"/>
                <a:cs typeface="Arial"/>
              </a:rPr>
              <a:t>for employees to work effectively and efficiently, regardless of their location.</a:t>
            </a:r>
          </a:p>
          <a:p>
            <a:r>
              <a:rPr lang="en-US" dirty="0">
                <a:latin typeface="Calibri"/>
                <a:cs typeface="Arial"/>
              </a:rPr>
              <a:t>Improve </a:t>
            </a:r>
            <a:r>
              <a:rPr lang="en-US" dirty="0">
                <a:solidFill>
                  <a:schemeClr val="accent2"/>
                </a:solidFill>
                <a:latin typeface="Calibri"/>
                <a:cs typeface="Arial"/>
              </a:rPr>
              <a:t>decision-making</a:t>
            </a:r>
            <a:r>
              <a:rPr lang="en-US" dirty="0">
                <a:latin typeface="Calibri"/>
                <a:cs typeface="Arial"/>
              </a:rPr>
              <a:t>, using data to inform choices and strategies.</a:t>
            </a:r>
          </a:p>
          <a:p>
            <a:endParaRPr lang="en-US" dirty="0">
              <a:latin typeface="Calibri"/>
              <a:cs typeface="Arial"/>
            </a:endParaRPr>
          </a:p>
          <a:p>
            <a:pPr marL="0" indent="0">
              <a:buNone/>
            </a:pPr>
            <a:endParaRPr lang="en-US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29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Foundation - Generic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6AF-E698-A2FC-F2E4-D7F9B78F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A digital foundation is the underlying technology infrastructure that supports a digital workplace. It includes: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Robust </a:t>
            </a:r>
            <a:r>
              <a:rPr lang="en-US" b="0" i="0" dirty="0">
                <a:solidFill>
                  <a:schemeClr val="accent2"/>
                </a:solidFill>
                <a:effectLst/>
                <a:latin typeface="__alpina_d75f26"/>
              </a:rPr>
              <a:t>network</a:t>
            </a: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 infrastructure, including high-speed internet connectivity and secure network architectures.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Scalable </a:t>
            </a:r>
            <a:r>
              <a:rPr lang="en-US" b="0" i="0" dirty="0">
                <a:solidFill>
                  <a:schemeClr val="accent2"/>
                </a:solidFill>
                <a:effectLst/>
                <a:latin typeface="__alpina_d75f26"/>
              </a:rPr>
              <a:t>cloud computing platforms </a:t>
            </a: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that enable the seamless deployment of digital tools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A strong </a:t>
            </a:r>
            <a:r>
              <a:rPr lang="en-US" b="0" i="0" dirty="0">
                <a:solidFill>
                  <a:schemeClr val="accent2"/>
                </a:solidFill>
                <a:effectLst/>
                <a:latin typeface="__alpina_d75f26"/>
              </a:rPr>
              <a:t>cybersecurity</a:t>
            </a: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 framework to protect data and systems from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Integrated </a:t>
            </a:r>
            <a:r>
              <a:rPr lang="en-US" b="0" i="0" dirty="0">
                <a:solidFill>
                  <a:schemeClr val="accent2"/>
                </a:solidFill>
                <a:effectLst/>
                <a:latin typeface="__alpina_d75f26"/>
              </a:rPr>
              <a:t>data management systems</a:t>
            </a: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, allowing for seamless data flow and analytics across the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A flexible and adaptable technology environment that can easily </a:t>
            </a:r>
            <a:r>
              <a:rPr lang="en-US" b="0" i="0" dirty="0">
                <a:solidFill>
                  <a:schemeClr val="accent2"/>
                </a:solidFill>
                <a:effectLst/>
                <a:latin typeface="__alpina_d75f26"/>
              </a:rPr>
              <a:t>accommodate new technologies </a:t>
            </a: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and tools as they emerge.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D3C26"/>
                </a:solidFill>
                <a:latin typeface="__alpina_d75f26"/>
              </a:rPr>
              <a:t>A</a:t>
            </a:r>
            <a:r>
              <a:rPr lang="en-US" b="0" i="0" dirty="0">
                <a:solidFill>
                  <a:srgbClr val="0D3C26"/>
                </a:solidFill>
                <a:effectLst/>
                <a:latin typeface="__alpina_d75f26"/>
              </a:rPr>
              <a:t> strong digital foundation is  crucial for enabling a successful and efficient digital workplace.</a:t>
            </a:r>
          </a:p>
          <a:p>
            <a:endParaRPr lang="en-US" dirty="0">
              <a:latin typeface="Calibri"/>
              <a:cs typeface="Arial"/>
            </a:endParaRPr>
          </a:p>
          <a:p>
            <a:pPr marL="0" indent="0">
              <a:buNone/>
            </a:pPr>
            <a:endParaRPr lang="en-US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8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0758-D43E-65EA-529C-B36808CC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Socio-Economic Shifts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A1DA-0C19-8A72-012F-C1F6F9F7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rise of the gig economy: More and more people are working as freelancers or contractors, rather than traditional full-time employees.</a:t>
            </a:r>
          </a:p>
          <a:p>
            <a:r>
              <a:rPr lang="en-US" dirty="0"/>
              <a:t>The increasing wealth gap: Wealth inequality is becoming more pronounced, with the richest people getting richer while the poorest struggle to make ends meet.</a:t>
            </a:r>
          </a:p>
          <a:p>
            <a:r>
              <a:rPr lang="en-US" dirty="0"/>
              <a:t>The automation of jobs: Advances in technology are leading to the automation of many jobs, which has both positive and negative impacts on the labor market.</a:t>
            </a:r>
          </a:p>
          <a:p>
            <a:r>
              <a:rPr lang="en-US" dirty="0"/>
              <a:t>The aging population: Many countries are seeing a growing number of elderly citizens, which has implications for everything from healthcare to pensions.</a:t>
            </a:r>
          </a:p>
          <a:p>
            <a:r>
              <a:rPr lang="en-US" dirty="0"/>
              <a:t>The trend towards remote work: The COVID-19 pandemic has accelerated the shift to remote work, which has the potential to change the nature of work and the way we interact with each other.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12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0758-D43E-65EA-529C-B36808CC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Geo-Political Shifts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A1DA-0C19-8A72-012F-C1F6F9F7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rise of </a:t>
            </a:r>
            <a:r>
              <a:rPr lang="en-US" dirty="0">
                <a:solidFill>
                  <a:schemeClr val="accent2"/>
                </a:solidFill>
              </a:rPr>
              <a:t>China</a:t>
            </a:r>
            <a:r>
              <a:rPr lang="en-US" dirty="0"/>
              <a:t> as a global superpower, challenging the traditional dominance of the US and Europe.</a:t>
            </a:r>
          </a:p>
          <a:p>
            <a:r>
              <a:rPr lang="en-US" dirty="0"/>
              <a:t>The shift towards a multipolar world, with a more </a:t>
            </a:r>
            <a:r>
              <a:rPr lang="en-US" dirty="0">
                <a:solidFill>
                  <a:schemeClr val="accent2"/>
                </a:solidFill>
              </a:rPr>
              <a:t>diverse range of global powers </a:t>
            </a:r>
            <a:r>
              <a:rPr lang="en-US" dirty="0"/>
              <a:t>and centers of influence.</a:t>
            </a:r>
          </a:p>
          <a:p>
            <a:r>
              <a:rPr lang="en-US" dirty="0"/>
              <a:t>Increased </a:t>
            </a:r>
            <a:r>
              <a:rPr lang="en-US" dirty="0">
                <a:solidFill>
                  <a:schemeClr val="accent2"/>
                </a:solidFill>
              </a:rPr>
              <a:t>tensions</a:t>
            </a:r>
            <a:r>
              <a:rPr lang="en-US" dirty="0"/>
              <a:t> between major powers, including the US, China, and Russia.</a:t>
            </a:r>
          </a:p>
          <a:p>
            <a:r>
              <a:rPr lang="en-US" dirty="0"/>
              <a:t>The rise of </a:t>
            </a:r>
            <a:r>
              <a:rPr lang="en-US" dirty="0">
                <a:solidFill>
                  <a:schemeClr val="accent2"/>
                </a:solidFill>
              </a:rPr>
              <a:t>populism and nationalism </a:t>
            </a:r>
            <a:r>
              <a:rPr lang="en-US" dirty="0"/>
              <a:t>in many countries, leading to a more fragmented and unpredictable global order.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impact of globalization</a:t>
            </a:r>
            <a:r>
              <a:rPr lang="en-US" dirty="0"/>
              <a:t>, including the flow of goods, people, and ideas across borders.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737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FCD57-E859-547C-4845-650B5693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83"/>
            <a:ext cx="10515600" cy="789907"/>
          </a:xfrm>
        </p:spPr>
        <p:txBody>
          <a:bodyPr/>
          <a:lstStyle/>
          <a:p>
            <a:r>
              <a:rPr lang="en-US" dirty="0"/>
              <a:t>Digital Journey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1F687-564C-F6D7-D5D3-072DC17F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769268"/>
          </a:xfrm>
        </p:spPr>
        <p:txBody>
          <a:bodyPr/>
          <a:lstStyle/>
          <a:p>
            <a:r>
              <a:rPr lang="en-US" dirty="0"/>
              <a:t>Business-led, technology enabled: Business should play a key role in the creation of the strategy ideally following this path</a:t>
            </a:r>
          </a:p>
          <a:p>
            <a:pPr lvl="1"/>
            <a:r>
              <a:rPr lang="en-US" dirty="0"/>
              <a:t>Understand business needs  → prioritize critical pain points → identify business value opportunities → create a strategy to address these opportunities.</a:t>
            </a:r>
          </a:p>
          <a:p>
            <a:r>
              <a:rPr lang="en-CA" dirty="0"/>
              <a:t>This Digital Strategy is drafted based on key technology leader input, Gartner recommendations and reviewing OGD digital strategies (GAC, OSFI, FINTRAC)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02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EEF645-F17A-8E0B-EAB6-03EE1B855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609792"/>
              </p:ext>
            </p:extLst>
          </p:nvPr>
        </p:nvGraphicFramePr>
        <p:xfrm>
          <a:off x="656914" y="1437911"/>
          <a:ext cx="10515600" cy="323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E34437BB-9533-C1A3-A021-F6E527B1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01938"/>
          </a:xfrm>
        </p:spPr>
        <p:txBody>
          <a:bodyPr/>
          <a:lstStyle/>
          <a:p>
            <a:r>
              <a:rPr lang="en-US" dirty="0"/>
              <a:t>Hierarchy of Strategy Terms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E0735-7836-8C1E-97CD-BCA62997389B}"/>
              </a:ext>
            </a:extLst>
          </p:cNvPr>
          <p:cNvSpPr txBox="1"/>
          <p:nvPr/>
        </p:nvSpPr>
        <p:spPr>
          <a:xfrm>
            <a:off x="2611982" y="4649267"/>
            <a:ext cx="66054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A single </a:t>
            </a:r>
            <a:r>
              <a:rPr lang="en-US" b="1" dirty="0">
                <a:solidFill>
                  <a:schemeClr val="accent1"/>
                </a:solidFill>
              </a:rPr>
              <a:t>Digital Strategy Objective </a:t>
            </a:r>
            <a:r>
              <a:rPr lang="en-US" dirty="0"/>
              <a:t>with multiple </a:t>
            </a:r>
            <a:r>
              <a:rPr lang="en-US" b="1" dirty="0">
                <a:solidFill>
                  <a:schemeClr val="accent1"/>
                </a:solidFill>
              </a:rPr>
              <a:t>Strategic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Strategic Objective </a:t>
            </a:r>
            <a:r>
              <a:rPr lang="en-US" dirty="0"/>
              <a:t>is supported by </a:t>
            </a:r>
            <a:r>
              <a:rPr lang="en-US" b="1" dirty="0">
                <a:solidFill>
                  <a:schemeClr val="accent1"/>
                </a:solidFill>
              </a:rPr>
              <a:t>Strategic Initiatives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Strategic Initiative </a:t>
            </a:r>
            <a:r>
              <a:rPr lang="en-US" dirty="0"/>
              <a:t>has 1 or more </a:t>
            </a:r>
            <a:r>
              <a:rPr lang="en-US" b="1" dirty="0">
                <a:solidFill>
                  <a:schemeClr val="accent1"/>
                </a:solidFill>
              </a:rPr>
              <a:t>Goals</a:t>
            </a:r>
            <a:endParaRPr lang="en-CA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55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5731-20F1-7059-6635-B36EA64B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Drivers forcing Change through Strategy &amp; Plan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8D3261-9404-9B8C-728A-D3001C93E9A3}"/>
              </a:ext>
            </a:extLst>
          </p:cNvPr>
          <p:cNvSpPr/>
          <p:nvPr/>
        </p:nvSpPr>
        <p:spPr>
          <a:xfrm>
            <a:off x="936455" y="1333503"/>
            <a:ext cx="1363579" cy="661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Drivers</a:t>
            </a: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CF89-3D58-0414-7BCF-C014CF803CAD}"/>
              </a:ext>
            </a:extLst>
          </p:cNvPr>
          <p:cNvSpPr txBox="1"/>
          <p:nvPr/>
        </p:nvSpPr>
        <p:spPr>
          <a:xfrm>
            <a:off x="457200" y="2164500"/>
            <a:ext cx="27432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Operating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Disruptive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Agility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Expectations</a:t>
            </a:r>
          </a:p>
          <a:p>
            <a:endParaRPr lang="en-US" dirty="0"/>
          </a:p>
          <a:p>
            <a:r>
              <a:rPr lang="en-US" dirty="0"/>
              <a:t>Chronic Pain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Debt &amp; Accreditation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Desk Frustrations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Aversion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AB541E-C0C1-726C-88BE-6EBEC4D0601E}"/>
              </a:ext>
            </a:extLst>
          </p:cNvPr>
          <p:cNvSpPr/>
          <p:nvPr/>
        </p:nvSpPr>
        <p:spPr>
          <a:xfrm>
            <a:off x="4828673" y="1248873"/>
            <a:ext cx="1596190" cy="830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Digital Strategy</a:t>
            </a:r>
            <a:endParaRPr lang="en-CA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36EA1-478E-DAFD-54E8-13D8205EC6EF}"/>
              </a:ext>
            </a:extLst>
          </p:cNvPr>
          <p:cNvSpPr/>
          <p:nvPr/>
        </p:nvSpPr>
        <p:spPr>
          <a:xfrm>
            <a:off x="8867274" y="1333503"/>
            <a:ext cx="2346158" cy="830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Departmental Plan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447FE-98AA-53C1-6F72-70DCBE043DD9}"/>
              </a:ext>
            </a:extLst>
          </p:cNvPr>
          <p:cNvSpPr txBox="1"/>
          <p:nvPr/>
        </p:nvSpPr>
        <p:spPr>
          <a:xfrm>
            <a:off x="4544929" y="2664585"/>
            <a:ext cx="27432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Response to drivers.</a:t>
            </a:r>
          </a:p>
          <a:p>
            <a:endParaRPr lang="en-US" dirty="0"/>
          </a:p>
          <a:p>
            <a:r>
              <a:rPr lang="en-US" dirty="0"/>
              <a:t>Identifies the Vision, Objective and Strategic </a:t>
            </a:r>
            <a:r>
              <a:rPr lang="en-US"/>
              <a:t>Initiatives.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748C7-28BC-6912-3FC9-95DE90189CF8}"/>
              </a:ext>
            </a:extLst>
          </p:cNvPr>
          <p:cNvSpPr txBox="1"/>
          <p:nvPr/>
        </p:nvSpPr>
        <p:spPr>
          <a:xfrm>
            <a:off x="8632658" y="2828835"/>
            <a:ext cx="2743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The plan to implement the strategy’s vision.</a:t>
            </a:r>
          </a:p>
          <a:p>
            <a:r>
              <a:rPr lang="en-US" dirty="0"/>
              <a:t>- resource allocations</a:t>
            </a:r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9CABFC-1F17-E75B-C18A-EC7F279ED0CC}"/>
              </a:ext>
            </a:extLst>
          </p:cNvPr>
          <p:cNvSpPr/>
          <p:nvPr/>
        </p:nvSpPr>
        <p:spPr>
          <a:xfrm>
            <a:off x="3280608" y="1285495"/>
            <a:ext cx="854243" cy="673123"/>
          </a:xfrm>
          <a:prstGeom prst="righ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20AEC1-1801-C077-5FE7-C11A19D34A93}"/>
              </a:ext>
            </a:extLst>
          </p:cNvPr>
          <p:cNvSpPr/>
          <p:nvPr/>
        </p:nvSpPr>
        <p:spPr>
          <a:xfrm>
            <a:off x="7076570" y="1370125"/>
            <a:ext cx="854243" cy="673123"/>
          </a:xfrm>
          <a:prstGeom prst="righ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40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B89-4829-9D55-2368-26E4F5E7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TBD</a:t>
            </a:r>
          </a:p>
          <a:p>
            <a:r>
              <a:rPr lang="en-US" dirty="0"/>
              <a:t>What is the objective of the overall strategy (docx does not describe this!!!)</a:t>
            </a:r>
          </a:p>
          <a:p>
            <a:r>
              <a:rPr lang="en-US" dirty="0"/>
              <a:t>“leverage modern &amp; emerging technology to evolve future of work across department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Effective cross-departmental partnerships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Rethink program/service design…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Employees &amp;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Digital exchange of information (data integration / remove silos)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445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6ACB59-5998-1FAB-A133-D4261D028549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1955881" y="4093824"/>
            <a:ext cx="1922165" cy="948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EFC353-197F-0016-6095-92D9944D0805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3019417" y="3429000"/>
            <a:ext cx="858629" cy="1613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F974B9-4DA8-AB4F-DAD9-C542FAEE6CB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3878046" y="3395863"/>
            <a:ext cx="714725" cy="164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E10186-3D42-2262-02FE-77D8F7ED8552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3897237" y="4093824"/>
            <a:ext cx="1639748" cy="95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</a:t>
            </a:r>
            <a:endParaRPr lang="en-CA" dirty="0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DA58E00-0501-9D71-E42C-4865C776F3A0}"/>
              </a:ext>
            </a:extLst>
          </p:cNvPr>
          <p:cNvSpPr>
            <a:spLocks noChangeAspect="1"/>
          </p:cNvSpPr>
          <p:nvPr/>
        </p:nvSpPr>
        <p:spPr>
          <a:xfrm>
            <a:off x="880404" y="3018347"/>
            <a:ext cx="1260000" cy="1260000"/>
          </a:xfrm>
          <a:prstGeom prst="donut">
            <a:avLst>
              <a:gd name="adj" fmla="val 623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Digital Service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64C520EB-0227-50BE-2D8D-A48923E13E95}"/>
              </a:ext>
            </a:extLst>
          </p:cNvPr>
          <p:cNvSpPr>
            <a:spLocks noChangeAspect="1"/>
          </p:cNvSpPr>
          <p:nvPr/>
        </p:nvSpPr>
        <p:spPr>
          <a:xfrm>
            <a:off x="2389417" y="2169000"/>
            <a:ext cx="1260000" cy="1260000"/>
          </a:xfrm>
          <a:prstGeom prst="donut">
            <a:avLst>
              <a:gd name="adj" fmla="val 692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Digital Workforce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D881749-FC85-FF05-D9CA-223BCD16FA76}"/>
              </a:ext>
            </a:extLst>
          </p:cNvPr>
          <p:cNvSpPr>
            <a:spLocks noChangeAspect="1"/>
          </p:cNvSpPr>
          <p:nvPr/>
        </p:nvSpPr>
        <p:spPr>
          <a:xfrm>
            <a:off x="3962771" y="2135863"/>
            <a:ext cx="1260000" cy="1260000"/>
          </a:xfrm>
          <a:prstGeom prst="donut">
            <a:avLst>
              <a:gd name="adj" fmla="val 552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Digital Workplace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EEA4AE96-2B29-81ED-EEFC-A3DB6A887EEE}"/>
              </a:ext>
            </a:extLst>
          </p:cNvPr>
          <p:cNvSpPr>
            <a:spLocks noChangeAspect="1"/>
          </p:cNvSpPr>
          <p:nvPr/>
        </p:nvSpPr>
        <p:spPr>
          <a:xfrm>
            <a:off x="5352462" y="3018347"/>
            <a:ext cx="1260000" cy="1260000"/>
          </a:xfrm>
          <a:prstGeom prst="donut">
            <a:avLst>
              <a:gd name="adj" fmla="val 637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Digital Foundation</a:t>
            </a:r>
            <a:endParaRPr lang="en-CA" sz="1400" b="1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4596A2A-B8D4-5377-1311-6C5C36103F24}"/>
              </a:ext>
            </a:extLst>
          </p:cNvPr>
          <p:cNvGrpSpPr/>
          <p:nvPr/>
        </p:nvGrpSpPr>
        <p:grpSpPr>
          <a:xfrm>
            <a:off x="2988877" y="4189156"/>
            <a:ext cx="1732006" cy="1752612"/>
            <a:chOff x="4297685" y="3733563"/>
            <a:chExt cx="1148697" cy="11486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ED4696-02FF-EE63-4C3F-02E1B6F07434}"/>
                </a:ext>
              </a:extLst>
            </p:cNvPr>
            <p:cNvSpPr/>
            <p:nvPr/>
          </p:nvSpPr>
          <p:spPr>
            <a:xfrm>
              <a:off x="4869397" y="4292547"/>
              <a:ext cx="36000" cy="3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CFDA09-EE2E-F80E-F219-BF85E6455708}"/>
                </a:ext>
              </a:extLst>
            </p:cNvPr>
            <p:cNvSpPr/>
            <p:nvPr/>
          </p:nvSpPr>
          <p:spPr>
            <a:xfrm>
              <a:off x="4368278" y="3779347"/>
              <a:ext cx="1002238" cy="10410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5644832F-E608-EDFF-A412-4416F4959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685" y="3733563"/>
              <a:ext cx="1148697" cy="1148697"/>
            </a:xfrm>
            <a:prstGeom prst="donut">
              <a:avLst>
                <a:gd name="adj" fmla="val 6928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Digital Strategy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F53F44C-2C2A-AF0E-A6AE-D43BA6558633}"/>
              </a:ext>
            </a:extLst>
          </p:cNvPr>
          <p:cNvSpPr txBox="1"/>
          <p:nvPr/>
        </p:nvSpPr>
        <p:spPr>
          <a:xfrm>
            <a:off x="7056228" y="405327"/>
            <a:ext cx="34801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Reimagine the</a:t>
            </a:r>
          </a:p>
          <a:p>
            <a:pPr algn="r"/>
            <a:r>
              <a:rPr lang="en-US" sz="4400" dirty="0"/>
              <a:t>Workplace</a:t>
            </a:r>
            <a:endParaRPr lang="en-CA" sz="4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D55425-0419-5903-9E0C-C241759188F4}"/>
              </a:ext>
            </a:extLst>
          </p:cNvPr>
          <p:cNvSpPr/>
          <p:nvPr/>
        </p:nvSpPr>
        <p:spPr>
          <a:xfrm>
            <a:off x="10503877" y="576775"/>
            <a:ext cx="1688123" cy="1275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A8D37F-BB6C-F6A7-8B23-F13BC3FEDD11}"/>
              </a:ext>
            </a:extLst>
          </p:cNvPr>
          <p:cNvCxnSpPr>
            <a:cxnSpLocks/>
          </p:cNvCxnSpPr>
          <p:nvPr/>
        </p:nvCxnSpPr>
        <p:spPr>
          <a:xfrm flipH="1">
            <a:off x="6971820" y="1851877"/>
            <a:ext cx="43761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4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6ACB59-5998-1FAB-A133-D4261D028549}"/>
              </a:ext>
            </a:extLst>
          </p:cNvPr>
          <p:cNvCxnSpPr>
            <a:cxnSpLocks/>
            <a:stCxn id="5" idx="7"/>
            <a:endCxn id="13" idx="0"/>
          </p:cNvCxnSpPr>
          <p:nvPr/>
        </p:nvCxnSpPr>
        <p:spPr>
          <a:xfrm flipV="1">
            <a:off x="2179097" y="1791327"/>
            <a:ext cx="3800190" cy="134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EFC353-197F-0016-6095-92D9944D0805}"/>
              </a:ext>
            </a:extLst>
          </p:cNvPr>
          <p:cNvCxnSpPr>
            <a:cxnSpLocks/>
            <a:stCxn id="6" idx="7"/>
            <a:endCxn id="13" idx="0"/>
          </p:cNvCxnSpPr>
          <p:nvPr/>
        </p:nvCxnSpPr>
        <p:spPr>
          <a:xfrm flipV="1">
            <a:off x="5087350" y="1791327"/>
            <a:ext cx="891937" cy="134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F974B9-4DA8-AB4F-DAD9-C542FAEE6CB0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flipH="1" flipV="1">
            <a:off x="5979287" y="1791327"/>
            <a:ext cx="1570839" cy="11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E10186-3D42-2262-02FE-77D8F7ED8552}"/>
              </a:ext>
            </a:extLst>
          </p:cNvPr>
          <p:cNvCxnSpPr>
            <a:cxnSpLocks/>
            <a:stCxn id="8" idx="1"/>
            <a:endCxn id="13" idx="7"/>
          </p:cNvCxnSpPr>
          <p:nvPr/>
        </p:nvCxnSpPr>
        <p:spPr>
          <a:xfrm flipH="1" flipV="1">
            <a:off x="5998478" y="1799371"/>
            <a:ext cx="4014425" cy="133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Reimagine the Workplace</a:t>
            </a:r>
            <a:endParaRPr lang="en-CA" dirty="0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DA58E00-0501-9D71-E42C-4865C776F3A0}"/>
              </a:ext>
            </a:extLst>
          </p:cNvPr>
          <p:cNvSpPr>
            <a:spLocks noChangeAspect="1"/>
          </p:cNvSpPr>
          <p:nvPr/>
        </p:nvSpPr>
        <p:spPr>
          <a:xfrm>
            <a:off x="1103620" y="2952600"/>
            <a:ext cx="1260000" cy="1260000"/>
          </a:xfrm>
          <a:prstGeom prst="donut">
            <a:avLst>
              <a:gd name="adj" fmla="val 623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Digital Service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64C520EB-0227-50BE-2D8D-A48923E13E95}"/>
              </a:ext>
            </a:extLst>
          </p:cNvPr>
          <p:cNvSpPr>
            <a:spLocks noChangeAspect="1"/>
          </p:cNvSpPr>
          <p:nvPr/>
        </p:nvSpPr>
        <p:spPr>
          <a:xfrm>
            <a:off x="4011873" y="2952600"/>
            <a:ext cx="1260000" cy="1260000"/>
          </a:xfrm>
          <a:prstGeom prst="donut">
            <a:avLst>
              <a:gd name="adj" fmla="val 692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Digital Workforce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D881749-FC85-FF05-D9CA-223BCD16FA76}"/>
              </a:ext>
            </a:extLst>
          </p:cNvPr>
          <p:cNvSpPr>
            <a:spLocks noChangeAspect="1"/>
          </p:cNvSpPr>
          <p:nvPr/>
        </p:nvSpPr>
        <p:spPr>
          <a:xfrm>
            <a:off x="6920126" y="2952600"/>
            <a:ext cx="1260000" cy="1260000"/>
          </a:xfrm>
          <a:prstGeom prst="donut">
            <a:avLst>
              <a:gd name="adj" fmla="val 552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Digital Workplace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EEA4AE96-2B29-81ED-EEFC-A3DB6A887EEE}"/>
              </a:ext>
            </a:extLst>
          </p:cNvPr>
          <p:cNvSpPr>
            <a:spLocks noChangeAspect="1"/>
          </p:cNvSpPr>
          <p:nvPr/>
        </p:nvSpPr>
        <p:spPr>
          <a:xfrm>
            <a:off x="9828380" y="2952600"/>
            <a:ext cx="1260000" cy="1260000"/>
          </a:xfrm>
          <a:prstGeom prst="donut">
            <a:avLst>
              <a:gd name="adj" fmla="val 637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Digital Foundation</a:t>
            </a:r>
            <a:endParaRPr lang="en-CA" sz="1400" b="1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4596A2A-B8D4-5377-1311-6C5C36103F24}"/>
              </a:ext>
            </a:extLst>
          </p:cNvPr>
          <p:cNvGrpSpPr/>
          <p:nvPr/>
        </p:nvGrpSpPr>
        <p:grpSpPr>
          <a:xfrm>
            <a:off x="5090118" y="938463"/>
            <a:ext cx="1732006" cy="1752612"/>
            <a:chOff x="4297685" y="3733563"/>
            <a:chExt cx="1148697" cy="11486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ED4696-02FF-EE63-4C3F-02E1B6F07434}"/>
                </a:ext>
              </a:extLst>
            </p:cNvPr>
            <p:cNvSpPr/>
            <p:nvPr/>
          </p:nvSpPr>
          <p:spPr>
            <a:xfrm>
              <a:off x="4869397" y="4292547"/>
              <a:ext cx="36000" cy="3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CFDA09-EE2E-F80E-F219-BF85E6455708}"/>
                </a:ext>
              </a:extLst>
            </p:cNvPr>
            <p:cNvSpPr/>
            <p:nvPr/>
          </p:nvSpPr>
          <p:spPr>
            <a:xfrm>
              <a:off x="4368278" y="3779347"/>
              <a:ext cx="1002238" cy="10410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5644832F-E608-EDFF-A412-4416F4959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685" y="3733563"/>
              <a:ext cx="1148697" cy="1148697"/>
            </a:xfrm>
            <a:prstGeom prst="donut">
              <a:avLst>
                <a:gd name="adj" fmla="val 6928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Digital Strategy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A50CFE-8431-FC19-8FFE-195AE247F2CB}"/>
              </a:ext>
            </a:extLst>
          </p:cNvPr>
          <p:cNvSpPr txBox="1"/>
          <p:nvPr/>
        </p:nvSpPr>
        <p:spPr>
          <a:xfrm>
            <a:off x="553999" y="4256207"/>
            <a:ext cx="235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 human-centered digital solutions collaboratively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EDCB8-C2E4-95CD-3742-539AA7630DDD}"/>
              </a:ext>
            </a:extLst>
          </p:cNvPr>
          <p:cNvSpPr txBox="1"/>
          <p:nvPr/>
        </p:nvSpPr>
        <p:spPr>
          <a:xfrm>
            <a:off x="3505803" y="4256207"/>
            <a:ext cx="23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Embrace innovation and a continuous learning culture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3311F1-A929-ED9E-27F1-1DDCB9249917}"/>
              </a:ext>
            </a:extLst>
          </p:cNvPr>
          <p:cNvSpPr txBox="1"/>
          <p:nvPr/>
        </p:nvSpPr>
        <p:spPr>
          <a:xfrm>
            <a:off x="6457607" y="4256207"/>
            <a:ext cx="235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Empower workforce equipped with the data and tools to succeed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38AD70-01B0-6166-AC04-794F4136887A}"/>
              </a:ext>
            </a:extLst>
          </p:cNvPr>
          <p:cNvSpPr txBox="1"/>
          <p:nvPr/>
        </p:nvSpPr>
        <p:spPr>
          <a:xfrm>
            <a:off x="9409410" y="4256207"/>
            <a:ext cx="235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Leverage new technologies, and rationalize existing portfolio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28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Service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B89-4829-9D55-2368-26E4F5E7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2984344"/>
            <a:ext cx="7577667" cy="3188199"/>
          </a:xfrm>
        </p:spPr>
        <p:txBody>
          <a:bodyPr/>
          <a:lstStyle/>
          <a:p>
            <a:r>
              <a:rPr lang="en-US" dirty="0"/>
              <a:t>Outcomes</a:t>
            </a:r>
          </a:p>
          <a:p>
            <a:pPr lvl="1"/>
            <a:r>
              <a:rPr lang="en-US" dirty="0"/>
              <a:t>All services are human-centric by design.</a:t>
            </a:r>
          </a:p>
          <a:p>
            <a:pPr lvl="1"/>
            <a:r>
              <a:rPr lang="en-US" dirty="0"/>
              <a:t>Collaboration and partnership across business and partners in support of client-centric services to end-users (--word--)</a:t>
            </a:r>
          </a:p>
          <a:p>
            <a:pPr lvl="1"/>
            <a:r>
              <a:rPr lang="en-US" dirty="0"/>
              <a:t>Adaptive, agile, iterative, continuous improvement maturity of services.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D2D7E-FFD9-33B5-193A-8AF4542A82F8}"/>
              </a:ext>
            </a:extLst>
          </p:cNvPr>
          <p:cNvSpPr txBox="1"/>
          <p:nvPr/>
        </p:nvSpPr>
        <p:spPr>
          <a:xfrm>
            <a:off x="618067" y="1910450"/>
            <a:ext cx="8188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Objective: Leverage digital to enhance mission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7163F-8A60-63CF-737B-0A412C12DF81}"/>
              </a:ext>
            </a:extLst>
          </p:cNvPr>
          <p:cNvSpPr txBox="1"/>
          <p:nvPr/>
        </p:nvSpPr>
        <p:spPr>
          <a:xfrm>
            <a:off x="8363751" y="986333"/>
            <a:ext cx="2990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“Describe services”</a:t>
            </a:r>
          </a:p>
        </p:txBody>
      </p:sp>
    </p:spTree>
    <p:extLst>
      <p:ext uri="{BB962C8B-B14F-4D97-AF65-F5344CB8AC3E}">
        <p14:creationId xmlns:p14="http://schemas.microsoft.com/office/powerpoint/2010/main" val="328308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03"/>
            <a:ext cx="10515600" cy="7899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Digital Service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B89-4829-9D55-2368-26E4F5E7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2984344"/>
            <a:ext cx="7577667" cy="31881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Outcomes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services are human-centric by design.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Collaboration and partnership across business and enabling partners in support of client-centric services to end-users (--word--)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Adaptive, agile, iterative, continuous improvement maturity of services.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D2D7E-FFD9-33B5-193A-8AF4542A82F8}"/>
              </a:ext>
            </a:extLst>
          </p:cNvPr>
          <p:cNvSpPr txBox="1"/>
          <p:nvPr/>
        </p:nvSpPr>
        <p:spPr>
          <a:xfrm>
            <a:off x="618067" y="2138995"/>
            <a:ext cx="8188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Objective: Leverage digital to enhance mission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7163F-8A60-63CF-737B-0A412C12DF81}"/>
              </a:ext>
            </a:extLst>
          </p:cNvPr>
          <p:cNvSpPr txBox="1"/>
          <p:nvPr/>
        </p:nvSpPr>
        <p:spPr>
          <a:xfrm>
            <a:off x="8363751" y="953139"/>
            <a:ext cx="2990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“Describe services”</a:t>
            </a:r>
          </a:p>
        </p:txBody>
      </p:sp>
    </p:spTree>
    <p:extLst>
      <p:ext uri="{BB962C8B-B14F-4D97-AF65-F5344CB8AC3E}">
        <p14:creationId xmlns:p14="http://schemas.microsoft.com/office/powerpoint/2010/main" val="36054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Workforce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B89-4829-9D55-2368-26E4F5E7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8" y="2984344"/>
            <a:ext cx="6153150" cy="318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Outcomes</a:t>
            </a:r>
          </a:p>
          <a:p>
            <a:pPr lvl="1"/>
            <a:r>
              <a:rPr lang="en-US" dirty="0"/>
              <a:t>Leaders championing digital change.</a:t>
            </a:r>
          </a:p>
          <a:p>
            <a:pPr lvl="1"/>
            <a:r>
              <a:rPr lang="en-US" dirty="0"/>
              <a:t>Enhanced digital capabilities leveraging automation, analytics and artificial intelligence</a:t>
            </a:r>
          </a:p>
          <a:p>
            <a:pPr lvl="1"/>
            <a:r>
              <a:rPr lang="en-US" dirty="0"/>
              <a:t>Digitally skilled employees equipped with tools and opportunities to practice new skills.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D2D7E-FFD9-33B5-193A-8AF4542A82F8}"/>
              </a:ext>
            </a:extLst>
          </p:cNvPr>
          <p:cNvSpPr txBox="1"/>
          <p:nvPr/>
        </p:nvSpPr>
        <p:spPr>
          <a:xfrm>
            <a:off x="618068" y="1383905"/>
            <a:ext cx="5477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Objective: An engaged workforce empowered to innovate, focusing on strategic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7163F-8A60-63CF-737B-0A412C12DF81}"/>
              </a:ext>
            </a:extLst>
          </p:cNvPr>
          <p:cNvSpPr txBox="1"/>
          <p:nvPr/>
        </p:nvSpPr>
        <p:spPr>
          <a:xfrm>
            <a:off x="6771216" y="681036"/>
            <a:ext cx="511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Employees leveraging technologies to perform their work and drive innovation. </a:t>
            </a:r>
          </a:p>
        </p:txBody>
      </p:sp>
      <p:pic>
        <p:nvPicPr>
          <p:cNvPr id="7" name="Picture 6" descr="A group of people standing in front of a computer screen">
            <a:extLst>
              <a:ext uri="{FF2B5EF4-FFF2-40B4-BE49-F238E27FC236}">
                <a16:creationId xmlns:a16="http://schemas.microsoft.com/office/drawing/2014/main" id="{A4237B42-52B1-B07F-3E63-EB784D39B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16" y="2046174"/>
            <a:ext cx="7577667" cy="423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7A122-69D1-F9B3-77BC-4B191CA064FE}"/>
              </a:ext>
            </a:extLst>
          </p:cNvPr>
          <p:cNvSpPr txBox="1"/>
          <p:nvPr/>
        </p:nvSpPr>
        <p:spPr>
          <a:xfrm>
            <a:off x="6771216" y="1983931"/>
            <a:ext cx="5420783" cy="4238625"/>
          </a:xfrm>
          <a:prstGeom prst="rect">
            <a:avLst/>
          </a:prstGeom>
          <a:solidFill>
            <a:srgbClr val="081256">
              <a:alpha val="62000"/>
            </a:srgbClr>
          </a:solidFill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Strategy in Action!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V2 map key projects to deliver on these outcomes</a:t>
            </a:r>
            <a:endParaRPr lang="en-CA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E97-F3D3-B9DC-8C23-11D0A51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Workplace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B89-4829-9D55-2368-26E4F5E7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8" y="2984344"/>
            <a:ext cx="6153150" cy="3188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Outcomes</a:t>
            </a:r>
          </a:p>
          <a:p>
            <a:r>
              <a:rPr lang="en-US" dirty="0"/>
              <a:t>Enhanced information management allowing for compliant collaboration, and knowledge management.</a:t>
            </a:r>
          </a:p>
          <a:p>
            <a:r>
              <a:rPr lang="en-US" dirty="0"/>
              <a:t>Flexible work options for safe remote work.</a:t>
            </a:r>
          </a:p>
          <a:p>
            <a:r>
              <a:rPr lang="en-US" dirty="0"/>
              <a:t>Expansion of enterprise applications for service management, automations and analytics.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D2D7E-FFD9-33B5-193A-8AF4542A82F8}"/>
              </a:ext>
            </a:extLst>
          </p:cNvPr>
          <p:cNvSpPr txBox="1"/>
          <p:nvPr/>
        </p:nvSpPr>
        <p:spPr>
          <a:xfrm>
            <a:off x="618067" y="1553113"/>
            <a:ext cx="5477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Objective: An digital environment with the flexibility to enable employees to excel in their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7163F-8A60-63CF-737B-0A412C12DF81}"/>
              </a:ext>
            </a:extLst>
          </p:cNvPr>
          <p:cNvSpPr txBox="1"/>
          <p:nvPr/>
        </p:nvSpPr>
        <p:spPr>
          <a:xfrm>
            <a:off x="6771216" y="681036"/>
            <a:ext cx="437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digital employee experience providing secure, collaborative tools enabling data informed decisions and automated processes.</a:t>
            </a:r>
          </a:p>
        </p:txBody>
      </p:sp>
      <p:pic>
        <p:nvPicPr>
          <p:cNvPr id="9" name="Picture 8" descr="A hand touching a screen with gears&#10;&#10;Description automatically generated">
            <a:extLst>
              <a:ext uri="{FF2B5EF4-FFF2-40B4-BE49-F238E27FC236}">
                <a16:creationId xmlns:a16="http://schemas.microsoft.com/office/drawing/2014/main" id="{EA7892DF-4963-04EB-1CD5-3030C71C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16" y="1973896"/>
            <a:ext cx="7121477" cy="4198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7A122-69D1-F9B3-77BC-4B191CA064FE}"/>
              </a:ext>
            </a:extLst>
          </p:cNvPr>
          <p:cNvSpPr txBox="1"/>
          <p:nvPr/>
        </p:nvSpPr>
        <p:spPr>
          <a:xfrm>
            <a:off x="6771216" y="1983931"/>
            <a:ext cx="5477932" cy="4238625"/>
          </a:xfrm>
          <a:prstGeom prst="rect">
            <a:avLst/>
          </a:prstGeom>
          <a:solidFill>
            <a:srgbClr val="081256">
              <a:alpha val="62000"/>
            </a:srgbClr>
          </a:solidFill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Strategy in Action!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V2 map key projects to deliver on these outcomes</a:t>
            </a:r>
            <a:endParaRPr lang="en-CA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524</TotalTime>
  <Words>2596</Words>
  <Application>Microsoft Office PowerPoint</Application>
  <PresentationFormat>Widescreen</PresentationFormat>
  <Paragraphs>283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__alpina_d75f26</vt:lpstr>
      <vt:lpstr>Arial</vt:lpstr>
      <vt:lpstr>Calibri</vt:lpstr>
      <vt:lpstr>Calibri Light</vt:lpstr>
      <vt:lpstr>Proxima</vt:lpstr>
      <vt:lpstr>Wingdings</vt:lpstr>
      <vt:lpstr>Office Theme</vt:lpstr>
      <vt:lpstr>Digital Strategy</vt:lpstr>
      <vt:lpstr>Establishing the Context</vt:lpstr>
      <vt:lpstr>Objective</vt:lpstr>
      <vt:lpstr>Pillars</vt:lpstr>
      <vt:lpstr>Reimagine the Workplace</vt:lpstr>
      <vt:lpstr>Digital Service</vt:lpstr>
      <vt:lpstr>Digital Service</vt:lpstr>
      <vt:lpstr>Digital Workforce</vt:lpstr>
      <vt:lpstr>Digital Workplace</vt:lpstr>
      <vt:lpstr>Digital Foundation</vt:lpstr>
      <vt:lpstr>BACKGROUND - TERMS</vt:lpstr>
      <vt:lpstr>Partnerships</vt:lpstr>
      <vt:lpstr>Digital Service</vt:lpstr>
      <vt:lpstr>Digital Centric Approaches</vt:lpstr>
      <vt:lpstr>Human-Centric Service Design</vt:lpstr>
      <vt:lpstr>Ux</vt:lpstr>
      <vt:lpstr>Design Thinking &amp; Ux</vt:lpstr>
      <vt:lpstr>Digital Experience, Evolving Expectations</vt:lpstr>
      <vt:lpstr>Digital Adoption</vt:lpstr>
      <vt:lpstr>Digital First Mindset</vt:lpstr>
      <vt:lpstr>Digital Workforce</vt:lpstr>
      <vt:lpstr>Digital Workplace - Generic</vt:lpstr>
      <vt:lpstr>Digital Foundation - Generic</vt:lpstr>
      <vt:lpstr>Socio-Economic Shifts</vt:lpstr>
      <vt:lpstr>Geo-Political Shifts</vt:lpstr>
      <vt:lpstr>Digital Journey</vt:lpstr>
      <vt:lpstr>Hierarchy of Strategy Terms</vt:lpstr>
      <vt:lpstr>Drivers forcing Change through Strategy &amp;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Strategy</dc:title>
  <dc:creator>Doug Nielsen</dc:creator>
  <cp:lastModifiedBy>Doug Nielsen</cp:lastModifiedBy>
  <cp:revision>1</cp:revision>
  <dcterms:created xsi:type="dcterms:W3CDTF">2023-09-17T20:13:08Z</dcterms:created>
  <dcterms:modified xsi:type="dcterms:W3CDTF">2023-11-22T04:23:34Z</dcterms:modified>
</cp:coreProperties>
</file>