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29E3C-FA57-4AE3-920C-7A2EF308AC56}" v="52" dt="2023-10-09T21:06:28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26" autoAdjust="0"/>
    <p:restoredTop sz="94707" autoAdjust="0"/>
  </p:normalViewPr>
  <p:slideViewPr>
    <p:cSldViewPr snapToGrid="0">
      <p:cViewPr varScale="1">
        <p:scale>
          <a:sx n="70" d="100"/>
          <a:sy n="70" d="100"/>
        </p:scale>
        <p:origin x="66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 Nielsen" userId="69fcfb64614a174c" providerId="LiveId" clId="{FC329E3C-FA57-4AE3-920C-7A2EF308AC56}"/>
    <pc:docChg chg="undo custSel addSld modSld">
      <pc:chgData name="Doug Nielsen" userId="69fcfb64614a174c" providerId="LiveId" clId="{FC329E3C-FA57-4AE3-920C-7A2EF308AC56}" dt="2023-10-09T21:06:33.322" v="2714" actId="1076"/>
      <pc:docMkLst>
        <pc:docMk/>
      </pc:docMkLst>
      <pc:sldChg chg="modSp mod">
        <pc:chgData name="Doug Nielsen" userId="69fcfb64614a174c" providerId="LiveId" clId="{FC329E3C-FA57-4AE3-920C-7A2EF308AC56}" dt="2023-10-09T16:57:47.537" v="433" actId="20577"/>
        <pc:sldMkLst>
          <pc:docMk/>
          <pc:sldMk cId="1550763694" sldId="256"/>
        </pc:sldMkLst>
        <pc:spChg chg="mod">
          <ac:chgData name="Doug Nielsen" userId="69fcfb64614a174c" providerId="LiveId" clId="{FC329E3C-FA57-4AE3-920C-7A2EF308AC56}" dt="2023-10-09T16:55:18.541" v="299" actId="20577"/>
          <ac:spMkLst>
            <pc:docMk/>
            <pc:sldMk cId="1550763694" sldId="256"/>
            <ac:spMk id="2" creationId="{1AA0DDFC-3A13-23FF-D41F-56DEBEEBEDBF}"/>
          </ac:spMkLst>
        </pc:spChg>
        <pc:spChg chg="mod">
          <ac:chgData name="Doug Nielsen" userId="69fcfb64614a174c" providerId="LiveId" clId="{FC329E3C-FA57-4AE3-920C-7A2EF308AC56}" dt="2023-10-09T16:57:47.537" v="433" actId="20577"/>
          <ac:spMkLst>
            <pc:docMk/>
            <pc:sldMk cId="1550763694" sldId="256"/>
            <ac:spMk id="3" creationId="{65F80F11-214A-1C0E-49E1-A140C3CB4D4F}"/>
          </ac:spMkLst>
        </pc:spChg>
      </pc:sldChg>
      <pc:sldChg chg="addSp delSp modSp mod">
        <pc:chgData name="Doug Nielsen" userId="69fcfb64614a174c" providerId="LiveId" clId="{FC329E3C-FA57-4AE3-920C-7A2EF308AC56}" dt="2023-10-09T15:53:58.878" v="267" actId="404"/>
        <pc:sldMkLst>
          <pc:docMk/>
          <pc:sldMk cId="1554973611" sldId="257"/>
        </pc:sldMkLst>
        <pc:spChg chg="mod">
          <ac:chgData name="Doug Nielsen" userId="69fcfb64614a174c" providerId="LiveId" clId="{FC329E3C-FA57-4AE3-920C-7A2EF308AC56}" dt="2023-10-09T15:49:58.589" v="4" actId="403"/>
          <ac:spMkLst>
            <pc:docMk/>
            <pc:sldMk cId="1554973611" sldId="257"/>
            <ac:spMk id="10" creationId="{EB006C84-6EBD-2C4B-E0A6-DB5EF62CB79D}"/>
          </ac:spMkLst>
        </pc:spChg>
        <pc:spChg chg="mod">
          <ac:chgData name="Doug Nielsen" userId="69fcfb64614a174c" providerId="LiveId" clId="{FC329E3C-FA57-4AE3-920C-7A2EF308AC56}" dt="2023-10-09T15:50:00.992" v="6" actId="403"/>
          <ac:spMkLst>
            <pc:docMk/>
            <pc:sldMk cId="1554973611" sldId="257"/>
            <ac:spMk id="11" creationId="{CE415226-C2E6-C3F3-FC66-C45BC034F0CB}"/>
          </ac:spMkLst>
        </pc:spChg>
        <pc:spChg chg="mod">
          <ac:chgData name="Doug Nielsen" userId="69fcfb64614a174c" providerId="LiveId" clId="{FC329E3C-FA57-4AE3-920C-7A2EF308AC56}" dt="2023-10-09T15:50:40.712" v="21" actId="692"/>
          <ac:spMkLst>
            <pc:docMk/>
            <pc:sldMk cId="1554973611" sldId="257"/>
            <ac:spMk id="12" creationId="{797EAECE-B678-3F24-501B-DAEC0A4A6012}"/>
          </ac:spMkLst>
        </pc:spChg>
        <pc:spChg chg="mod">
          <ac:chgData name="Doug Nielsen" userId="69fcfb64614a174c" providerId="LiveId" clId="{FC329E3C-FA57-4AE3-920C-7A2EF308AC56}" dt="2023-10-09T15:53:58.878" v="267" actId="404"/>
          <ac:spMkLst>
            <pc:docMk/>
            <pc:sldMk cId="1554973611" sldId="257"/>
            <ac:spMk id="15" creationId="{AB501426-C336-47EE-EA76-4F6944A0C81C}"/>
          </ac:spMkLst>
        </pc:spChg>
        <pc:spChg chg="add mod">
          <ac:chgData name="Doug Nielsen" userId="69fcfb64614a174c" providerId="LiveId" clId="{FC329E3C-FA57-4AE3-920C-7A2EF308AC56}" dt="2023-10-09T15:52:35.509" v="124" actId="1038"/>
          <ac:spMkLst>
            <pc:docMk/>
            <pc:sldMk cId="1554973611" sldId="257"/>
            <ac:spMk id="19" creationId="{1764BBE2-3DC9-F874-A143-2475E9983712}"/>
          </ac:spMkLst>
        </pc:spChg>
        <pc:spChg chg="add del mod">
          <ac:chgData name="Doug Nielsen" userId="69fcfb64614a174c" providerId="LiveId" clId="{FC329E3C-FA57-4AE3-920C-7A2EF308AC56}" dt="2023-10-09T15:52:13" v="93" actId="767"/>
          <ac:spMkLst>
            <pc:docMk/>
            <pc:sldMk cId="1554973611" sldId="257"/>
            <ac:spMk id="20" creationId="{FF88A2B8-A7B6-8077-F429-B6A931358A05}"/>
          </ac:spMkLst>
        </pc:spChg>
        <pc:spChg chg="add mod">
          <ac:chgData name="Doug Nielsen" userId="69fcfb64614a174c" providerId="LiveId" clId="{FC329E3C-FA57-4AE3-920C-7A2EF308AC56}" dt="2023-10-09T15:53:28.343" v="248" actId="1076"/>
          <ac:spMkLst>
            <pc:docMk/>
            <pc:sldMk cId="1554973611" sldId="257"/>
            <ac:spMk id="21" creationId="{E20C9488-E275-E954-C8CA-F043C98DD750}"/>
          </ac:spMkLst>
        </pc:spChg>
        <pc:graphicFrameChg chg="mod">
          <ac:chgData name="Doug Nielsen" userId="69fcfb64614a174c" providerId="LiveId" clId="{FC329E3C-FA57-4AE3-920C-7A2EF308AC56}" dt="2023-10-09T15:52:13.450" v="94" actId="1076"/>
          <ac:graphicFrameMkLst>
            <pc:docMk/>
            <pc:sldMk cId="1554973611" sldId="257"/>
            <ac:graphicFrameMk id="16" creationId="{10778541-00A5-A9A5-FDFA-A04400C14BD0}"/>
          </ac:graphicFrameMkLst>
        </pc:graphicFrameChg>
      </pc:sldChg>
      <pc:sldChg chg="addSp modSp new mod">
        <pc:chgData name="Doug Nielsen" userId="69fcfb64614a174c" providerId="LiveId" clId="{FC329E3C-FA57-4AE3-920C-7A2EF308AC56}" dt="2023-10-09T18:02:43.482" v="1628" actId="313"/>
        <pc:sldMkLst>
          <pc:docMk/>
          <pc:sldMk cId="2329819356" sldId="258"/>
        </pc:sldMkLst>
        <pc:graphicFrameChg chg="add mod modGraphic">
          <ac:chgData name="Doug Nielsen" userId="69fcfb64614a174c" providerId="LiveId" clId="{FC329E3C-FA57-4AE3-920C-7A2EF308AC56}" dt="2023-10-09T18:02:43.482" v="1628" actId="313"/>
          <ac:graphicFrameMkLst>
            <pc:docMk/>
            <pc:sldMk cId="2329819356" sldId="258"/>
            <ac:graphicFrameMk id="2" creationId="{2EAF294B-13B7-016F-5037-100182A85322}"/>
          </ac:graphicFrameMkLst>
        </pc:graphicFrameChg>
      </pc:sldChg>
      <pc:sldChg chg="addSp delSp modSp add mod modNotesTx">
        <pc:chgData name="Doug Nielsen" userId="69fcfb64614a174c" providerId="LiveId" clId="{FC329E3C-FA57-4AE3-920C-7A2EF308AC56}" dt="2023-10-09T21:06:33.322" v="2714" actId="1076"/>
        <pc:sldMkLst>
          <pc:docMk/>
          <pc:sldMk cId="3304208180" sldId="259"/>
        </pc:sldMkLst>
        <pc:spChg chg="add mod">
          <ac:chgData name="Doug Nielsen" userId="69fcfb64614a174c" providerId="LiveId" clId="{FC329E3C-FA57-4AE3-920C-7A2EF308AC56}" dt="2023-10-09T20:40:15.366" v="2174" actId="164"/>
          <ac:spMkLst>
            <pc:docMk/>
            <pc:sldMk cId="3304208180" sldId="259"/>
            <ac:spMk id="2" creationId="{359F9D6E-8375-B3A7-87E9-48DBEAABA2F6}"/>
          </ac:spMkLst>
        </pc:spChg>
        <pc:spChg chg="add mod">
          <ac:chgData name="Doug Nielsen" userId="69fcfb64614a174c" providerId="LiveId" clId="{FC329E3C-FA57-4AE3-920C-7A2EF308AC56}" dt="2023-10-09T20:40:15.366" v="2174" actId="164"/>
          <ac:spMkLst>
            <pc:docMk/>
            <pc:sldMk cId="3304208180" sldId="259"/>
            <ac:spMk id="3" creationId="{1244A7A0-5121-A923-A990-4A62C8455B56}"/>
          </ac:spMkLst>
        </pc:spChg>
        <pc:spChg chg="add mod">
          <ac:chgData name="Doug Nielsen" userId="69fcfb64614a174c" providerId="LiveId" clId="{FC329E3C-FA57-4AE3-920C-7A2EF308AC56}" dt="2023-10-09T20:40:15.366" v="2174" actId="164"/>
          <ac:spMkLst>
            <pc:docMk/>
            <pc:sldMk cId="3304208180" sldId="259"/>
            <ac:spMk id="4" creationId="{FD0B1229-9817-22B4-3EA6-BDCEA078010D}"/>
          </ac:spMkLst>
        </pc:spChg>
        <pc:spChg chg="add mod">
          <ac:chgData name="Doug Nielsen" userId="69fcfb64614a174c" providerId="LiveId" clId="{FC329E3C-FA57-4AE3-920C-7A2EF308AC56}" dt="2023-10-09T20:40:15.366" v="2174" actId="164"/>
          <ac:spMkLst>
            <pc:docMk/>
            <pc:sldMk cId="3304208180" sldId="259"/>
            <ac:spMk id="5" creationId="{65C246EC-C4A4-46C8-AD1B-426CF8CD5357}"/>
          </ac:spMkLst>
        </pc:spChg>
        <pc:spChg chg="add mod">
          <ac:chgData name="Doug Nielsen" userId="69fcfb64614a174c" providerId="LiveId" clId="{FC329E3C-FA57-4AE3-920C-7A2EF308AC56}" dt="2023-10-09T21:00:32.291" v="2466" actId="164"/>
          <ac:spMkLst>
            <pc:docMk/>
            <pc:sldMk cId="3304208180" sldId="259"/>
            <ac:spMk id="6" creationId="{6F3C0737-A9AF-7AC4-903F-A657CFD8DF20}"/>
          </ac:spMkLst>
        </pc:spChg>
        <pc:spChg chg="add mod">
          <ac:chgData name="Doug Nielsen" userId="69fcfb64614a174c" providerId="LiveId" clId="{FC329E3C-FA57-4AE3-920C-7A2EF308AC56}" dt="2023-10-09T21:00:32.291" v="2466" actId="164"/>
          <ac:spMkLst>
            <pc:docMk/>
            <pc:sldMk cId="3304208180" sldId="259"/>
            <ac:spMk id="7" creationId="{7FF66F06-A691-2FF6-BA3F-683C5850AE5B}"/>
          </ac:spMkLst>
        </pc:spChg>
        <pc:spChg chg="add mod">
          <ac:chgData name="Doug Nielsen" userId="69fcfb64614a174c" providerId="LiveId" clId="{FC329E3C-FA57-4AE3-920C-7A2EF308AC56}" dt="2023-10-09T20:40:01.395" v="2173" actId="164"/>
          <ac:spMkLst>
            <pc:docMk/>
            <pc:sldMk cId="3304208180" sldId="259"/>
            <ac:spMk id="8" creationId="{5A375B00-0CB6-6F73-83A3-C433E90DB9E0}"/>
          </ac:spMkLst>
        </pc:spChg>
        <pc:spChg chg="add mod">
          <ac:chgData name="Doug Nielsen" userId="69fcfb64614a174c" providerId="LiveId" clId="{FC329E3C-FA57-4AE3-920C-7A2EF308AC56}" dt="2023-10-09T20:40:01.395" v="2173" actId="164"/>
          <ac:spMkLst>
            <pc:docMk/>
            <pc:sldMk cId="3304208180" sldId="259"/>
            <ac:spMk id="9" creationId="{8CB389D0-D975-936B-72FB-8CDE0826EEC9}"/>
          </ac:spMkLst>
        </pc:spChg>
        <pc:spChg chg="del mod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10" creationId="{EB006C84-6EBD-2C4B-E0A6-DB5EF62CB79D}"/>
          </ac:spMkLst>
        </pc:spChg>
        <pc:spChg chg="del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11" creationId="{CE415226-C2E6-C3F3-FC66-C45BC034F0CB}"/>
          </ac:spMkLst>
        </pc:spChg>
        <pc:spChg chg="del mod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12" creationId="{797EAECE-B678-3F24-501B-DAEC0A4A6012}"/>
          </ac:spMkLst>
        </pc:spChg>
        <pc:spChg chg="add mod">
          <ac:chgData name="Doug Nielsen" userId="69fcfb64614a174c" providerId="LiveId" clId="{FC329E3C-FA57-4AE3-920C-7A2EF308AC56}" dt="2023-10-09T20:40:01.395" v="2173" actId="164"/>
          <ac:spMkLst>
            <pc:docMk/>
            <pc:sldMk cId="3304208180" sldId="259"/>
            <ac:spMk id="13" creationId="{A16945D7-F1F4-3826-87D0-271EF1864E00}"/>
          </ac:spMkLst>
        </pc:spChg>
        <pc:spChg chg="add mod">
          <ac:chgData name="Doug Nielsen" userId="69fcfb64614a174c" providerId="LiveId" clId="{FC329E3C-FA57-4AE3-920C-7A2EF308AC56}" dt="2023-10-09T20:40:01.395" v="2173" actId="164"/>
          <ac:spMkLst>
            <pc:docMk/>
            <pc:sldMk cId="3304208180" sldId="259"/>
            <ac:spMk id="14" creationId="{F2B7770B-4991-A116-5E21-ECE579761826}"/>
          </ac:spMkLst>
        </pc:spChg>
        <pc:spChg chg="del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15" creationId="{AB501426-C336-47EE-EA76-4F6944A0C81C}"/>
          </ac:spMkLst>
        </pc:spChg>
        <pc:spChg chg="del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17" creationId="{31C3BF86-5BEF-E5C4-53E9-84F9E35B1675}"/>
          </ac:spMkLst>
        </pc:spChg>
        <pc:spChg chg="del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18" creationId="{6C5C0745-BE93-5258-4E29-C60E2EB0942B}"/>
          </ac:spMkLst>
        </pc:spChg>
        <pc:spChg chg="del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19" creationId="{1764BBE2-3DC9-F874-A143-2475E9983712}"/>
          </ac:spMkLst>
        </pc:spChg>
        <pc:spChg chg="add mod">
          <ac:chgData name="Doug Nielsen" userId="69fcfb64614a174c" providerId="LiveId" clId="{FC329E3C-FA57-4AE3-920C-7A2EF308AC56}" dt="2023-10-09T21:00:36.593" v="2467" actId="164"/>
          <ac:spMkLst>
            <pc:docMk/>
            <pc:sldMk cId="3304208180" sldId="259"/>
            <ac:spMk id="20" creationId="{8D622279-195F-A7A1-632C-0D2D5DA9D163}"/>
          </ac:spMkLst>
        </pc:spChg>
        <pc:spChg chg="del">
          <ac:chgData name="Doug Nielsen" userId="69fcfb64614a174c" providerId="LiveId" clId="{FC329E3C-FA57-4AE3-920C-7A2EF308AC56}" dt="2023-10-09T20:31:51.427" v="1687" actId="478"/>
          <ac:spMkLst>
            <pc:docMk/>
            <pc:sldMk cId="3304208180" sldId="259"/>
            <ac:spMk id="21" creationId="{E20C9488-E275-E954-C8CA-F043C98DD750}"/>
          </ac:spMkLst>
        </pc:spChg>
        <pc:spChg chg="add mod">
          <ac:chgData name="Doug Nielsen" userId="69fcfb64614a174c" providerId="LiveId" clId="{FC329E3C-FA57-4AE3-920C-7A2EF308AC56}" dt="2023-10-09T21:00:36.593" v="2467" actId="164"/>
          <ac:spMkLst>
            <pc:docMk/>
            <pc:sldMk cId="3304208180" sldId="259"/>
            <ac:spMk id="22" creationId="{51A08E9B-8305-F964-FC70-A6707A562B7E}"/>
          </ac:spMkLst>
        </pc:spChg>
        <pc:spChg chg="add mod">
          <ac:chgData name="Doug Nielsen" userId="69fcfb64614a174c" providerId="LiveId" clId="{FC329E3C-FA57-4AE3-920C-7A2EF308AC56}" dt="2023-10-09T20:56:30.612" v="2291" actId="20577"/>
          <ac:spMkLst>
            <pc:docMk/>
            <pc:sldMk cId="3304208180" sldId="259"/>
            <ac:spMk id="23" creationId="{4DE294BB-C905-9FC2-87C1-44C034ED124F}"/>
          </ac:spMkLst>
        </pc:spChg>
        <pc:spChg chg="add mod">
          <ac:chgData name="Doug Nielsen" userId="69fcfb64614a174c" providerId="LiveId" clId="{FC329E3C-FA57-4AE3-920C-7A2EF308AC56}" dt="2023-10-09T20:56:05.482" v="2286" actId="164"/>
          <ac:spMkLst>
            <pc:docMk/>
            <pc:sldMk cId="3304208180" sldId="259"/>
            <ac:spMk id="24" creationId="{9630154A-66BF-9294-1387-D01FCEC2E9A8}"/>
          </ac:spMkLst>
        </pc:spChg>
        <pc:spChg chg="add mod">
          <ac:chgData name="Doug Nielsen" userId="69fcfb64614a174c" providerId="LiveId" clId="{FC329E3C-FA57-4AE3-920C-7A2EF308AC56}" dt="2023-10-09T20:56:05.482" v="2286" actId="164"/>
          <ac:spMkLst>
            <pc:docMk/>
            <pc:sldMk cId="3304208180" sldId="259"/>
            <ac:spMk id="25" creationId="{6BA453B8-CE54-5EDB-2E27-77E52C44201A}"/>
          </ac:spMkLst>
        </pc:spChg>
        <pc:spChg chg="add del mod">
          <ac:chgData name="Doug Nielsen" userId="69fcfb64614a174c" providerId="LiveId" clId="{FC329E3C-FA57-4AE3-920C-7A2EF308AC56}" dt="2023-10-09T20:55:52.033" v="2284" actId="478"/>
          <ac:spMkLst>
            <pc:docMk/>
            <pc:sldMk cId="3304208180" sldId="259"/>
            <ac:spMk id="26" creationId="{75A50F8E-564C-35DA-4F5F-FCC02BEB91F3}"/>
          </ac:spMkLst>
        </pc:spChg>
        <pc:spChg chg="add del mod">
          <ac:chgData name="Doug Nielsen" userId="69fcfb64614a174c" providerId="LiveId" clId="{FC329E3C-FA57-4AE3-920C-7A2EF308AC56}" dt="2023-10-09T20:55:52.033" v="2284" actId="478"/>
          <ac:spMkLst>
            <pc:docMk/>
            <pc:sldMk cId="3304208180" sldId="259"/>
            <ac:spMk id="27" creationId="{261BE090-AD7D-0C12-26CB-7D2149218A89}"/>
          </ac:spMkLst>
        </pc:spChg>
        <pc:spChg chg="add mod">
          <ac:chgData name="Doug Nielsen" userId="69fcfb64614a174c" providerId="LiveId" clId="{FC329E3C-FA57-4AE3-920C-7A2EF308AC56}" dt="2023-10-09T21:00:41.479" v="2468" actId="164"/>
          <ac:spMkLst>
            <pc:docMk/>
            <pc:sldMk cId="3304208180" sldId="259"/>
            <ac:spMk id="28" creationId="{959972A9-1F8C-BA27-D937-B8556FDCFD45}"/>
          </ac:spMkLst>
        </pc:spChg>
        <pc:spChg chg="add mod">
          <ac:chgData name="Doug Nielsen" userId="69fcfb64614a174c" providerId="LiveId" clId="{FC329E3C-FA57-4AE3-920C-7A2EF308AC56}" dt="2023-10-09T21:00:41.479" v="2468" actId="164"/>
          <ac:spMkLst>
            <pc:docMk/>
            <pc:sldMk cId="3304208180" sldId="259"/>
            <ac:spMk id="29" creationId="{7D34BB40-5921-7836-9C6E-BCB86DA4F038}"/>
          </ac:spMkLst>
        </pc:spChg>
        <pc:spChg chg="add del mod">
          <ac:chgData name="Doug Nielsen" userId="69fcfb64614a174c" providerId="LiveId" clId="{FC329E3C-FA57-4AE3-920C-7A2EF308AC56}" dt="2023-10-09T20:55:52.033" v="2284" actId="478"/>
          <ac:spMkLst>
            <pc:docMk/>
            <pc:sldMk cId="3304208180" sldId="259"/>
            <ac:spMk id="30" creationId="{6B4873FC-D399-0073-A452-370F1725C3DD}"/>
          </ac:spMkLst>
        </pc:spChg>
        <pc:spChg chg="add mod">
          <ac:chgData name="Doug Nielsen" userId="69fcfb64614a174c" providerId="LiveId" clId="{FC329E3C-FA57-4AE3-920C-7A2EF308AC56}" dt="2023-10-09T21:03:57.357" v="2573" actId="207"/>
          <ac:spMkLst>
            <pc:docMk/>
            <pc:sldMk cId="3304208180" sldId="259"/>
            <ac:spMk id="34" creationId="{4DF5E3EB-9DA7-02B3-119C-3DFAB4B8ECB6}"/>
          </ac:spMkLst>
        </pc:spChg>
        <pc:spChg chg="add mod">
          <ac:chgData name="Doug Nielsen" userId="69fcfb64614a174c" providerId="LiveId" clId="{FC329E3C-FA57-4AE3-920C-7A2EF308AC56}" dt="2023-10-09T21:03:57.357" v="2573" actId="207"/>
          <ac:spMkLst>
            <pc:docMk/>
            <pc:sldMk cId="3304208180" sldId="259"/>
            <ac:spMk id="35" creationId="{BC9990DE-8920-8C0A-292A-E3201BA0BC70}"/>
          </ac:spMkLst>
        </pc:spChg>
        <pc:spChg chg="add mod">
          <ac:chgData name="Doug Nielsen" userId="69fcfb64614a174c" providerId="LiveId" clId="{FC329E3C-FA57-4AE3-920C-7A2EF308AC56}" dt="2023-10-09T21:03:57.357" v="2573" actId="207"/>
          <ac:spMkLst>
            <pc:docMk/>
            <pc:sldMk cId="3304208180" sldId="259"/>
            <ac:spMk id="36" creationId="{DA0B6156-0CC7-0B4A-7BD6-66145B14F8CF}"/>
          </ac:spMkLst>
        </pc:spChg>
        <pc:spChg chg="add mod">
          <ac:chgData name="Doug Nielsen" userId="69fcfb64614a174c" providerId="LiveId" clId="{FC329E3C-FA57-4AE3-920C-7A2EF308AC56}" dt="2023-10-09T21:03:57.357" v="2573" actId="207"/>
          <ac:spMkLst>
            <pc:docMk/>
            <pc:sldMk cId="3304208180" sldId="259"/>
            <ac:spMk id="37" creationId="{207228BA-556A-1A17-3CEC-D534D20CC163}"/>
          </ac:spMkLst>
        </pc:spChg>
        <pc:spChg chg="add mod">
          <ac:chgData name="Doug Nielsen" userId="69fcfb64614a174c" providerId="LiveId" clId="{FC329E3C-FA57-4AE3-920C-7A2EF308AC56}" dt="2023-10-09T21:03:57.357" v="2573" actId="207"/>
          <ac:spMkLst>
            <pc:docMk/>
            <pc:sldMk cId="3304208180" sldId="259"/>
            <ac:spMk id="38" creationId="{808EA1EA-01AE-E469-016D-BDAF1A83A3C8}"/>
          </ac:spMkLst>
        </pc:spChg>
        <pc:spChg chg="add del mod">
          <ac:chgData name="Doug Nielsen" userId="69fcfb64614a174c" providerId="LiveId" clId="{FC329E3C-FA57-4AE3-920C-7A2EF308AC56}" dt="2023-10-09T21:03:27.386" v="2568"/>
          <ac:spMkLst>
            <pc:docMk/>
            <pc:sldMk cId="3304208180" sldId="259"/>
            <ac:spMk id="46" creationId="{64617122-D07F-18CA-ECEE-3E3CA004BE7F}"/>
          </ac:spMkLst>
        </pc:spChg>
        <pc:spChg chg="add mod">
          <ac:chgData name="Doug Nielsen" userId="69fcfb64614a174c" providerId="LiveId" clId="{FC329E3C-FA57-4AE3-920C-7A2EF308AC56}" dt="2023-10-09T21:06:01.982" v="2706" actId="14861"/>
          <ac:spMkLst>
            <pc:docMk/>
            <pc:sldMk cId="3304208180" sldId="259"/>
            <ac:spMk id="47" creationId="{6F2FDA73-0B34-742D-314E-426C56CAD7F6}"/>
          </ac:spMkLst>
        </pc:spChg>
        <pc:spChg chg="add mod">
          <ac:chgData name="Doug Nielsen" userId="69fcfb64614a174c" providerId="LiveId" clId="{FC329E3C-FA57-4AE3-920C-7A2EF308AC56}" dt="2023-10-09T21:06:22.524" v="2710" actId="14100"/>
          <ac:spMkLst>
            <pc:docMk/>
            <pc:sldMk cId="3304208180" sldId="259"/>
            <ac:spMk id="48" creationId="{A2839E73-2439-7A5A-2C42-5C55C3B7FD12}"/>
          </ac:spMkLst>
        </pc:spChg>
        <pc:spChg chg="add mod">
          <ac:chgData name="Doug Nielsen" userId="69fcfb64614a174c" providerId="LiveId" clId="{FC329E3C-FA57-4AE3-920C-7A2EF308AC56}" dt="2023-10-09T21:06:27.626" v="2712" actId="1076"/>
          <ac:spMkLst>
            <pc:docMk/>
            <pc:sldMk cId="3304208180" sldId="259"/>
            <ac:spMk id="49" creationId="{FD576B96-44EA-09E5-315A-F7FF9382EF68}"/>
          </ac:spMkLst>
        </pc:spChg>
        <pc:spChg chg="add mod">
          <ac:chgData name="Doug Nielsen" userId="69fcfb64614a174c" providerId="LiveId" clId="{FC329E3C-FA57-4AE3-920C-7A2EF308AC56}" dt="2023-10-09T21:06:33.322" v="2714" actId="1076"/>
          <ac:spMkLst>
            <pc:docMk/>
            <pc:sldMk cId="3304208180" sldId="259"/>
            <ac:spMk id="50" creationId="{CA293490-758E-A019-57D1-146446ADC27D}"/>
          </ac:spMkLst>
        </pc:spChg>
        <pc:grpChg chg="add mod">
          <ac:chgData name="Doug Nielsen" userId="69fcfb64614a174c" providerId="LiveId" clId="{FC329E3C-FA57-4AE3-920C-7A2EF308AC56}" dt="2023-10-09T21:00:36.593" v="2467" actId="164"/>
          <ac:grpSpMkLst>
            <pc:docMk/>
            <pc:sldMk cId="3304208180" sldId="259"/>
            <ac:grpSpMk id="31" creationId="{77E31208-30C0-78CE-068A-C960ACC9BA4E}"/>
          </ac:grpSpMkLst>
        </pc:grpChg>
        <pc:grpChg chg="add mod">
          <ac:chgData name="Doug Nielsen" userId="69fcfb64614a174c" providerId="LiveId" clId="{FC329E3C-FA57-4AE3-920C-7A2EF308AC56}" dt="2023-10-09T21:00:32.291" v="2466" actId="164"/>
          <ac:grpSpMkLst>
            <pc:docMk/>
            <pc:sldMk cId="3304208180" sldId="259"/>
            <ac:grpSpMk id="32" creationId="{E1F0862F-39AC-E557-8F6C-781E1044E337}"/>
          </ac:grpSpMkLst>
        </pc:grpChg>
        <pc:grpChg chg="add mod">
          <ac:chgData name="Doug Nielsen" userId="69fcfb64614a174c" providerId="LiveId" clId="{FC329E3C-FA57-4AE3-920C-7A2EF308AC56}" dt="2023-10-09T21:00:41.479" v="2468" actId="164"/>
          <ac:grpSpMkLst>
            <pc:docMk/>
            <pc:sldMk cId="3304208180" sldId="259"/>
            <ac:grpSpMk id="33" creationId="{806FD9A4-F94C-8791-8458-5933F55C3BF7}"/>
          </ac:grpSpMkLst>
        </pc:grpChg>
        <pc:grpChg chg="add mod">
          <ac:chgData name="Doug Nielsen" userId="69fcfb64614a174c" providerId="LiveId" clId="{FC329E3C-FA57-4AE3-920C-7A2EF308AC56}" dt="2023-10-09T21:03:57.357" v="2573" actId="207"/>
          <ac:grpSpMkLst>
            <pc:docMk/>
            <pc:sldMk cId="3304208180" sldId="259"/>
            <ac:grpSpMk id="39" creationId="{C4B7C87D-ADA7-B311-B5B9-6959F4F79137}"/>
          </ac:grpSpMkLst>
        </pc:grpChg>
        <pc:grpChg chg="add mod">
          <ac:chgData name="Doug Nielsen" userId="69fcfb64614a174c" providerId="LiveId" clId="{FC329E3C-FA57-4AE3-920C-7A2EF308AC56}" dt="2023-10-09T21:03:57.357" v="2573" actId="207"/>
          <ac:grpSpMkLst>
            <pc:docMk/>
            <pc:sldMk cId="3304208180" sldId="259"/>
            <ac:grpSpMk id="40" creationId="{D9013B54-5DD9-8CBE-6F69-EB00D024C1A5}"/>
          </ac:grpSpMkLst>
        </pc:grpChg>
        <pc:grpChg chg="add mod">
          <ac:chgData name="Doug Nielsen" userId="69fcfb64614a174c" providerId="LiveId" clId="{FC329E3C-FA57-4AE3-920C-7A2EF308AC56}" dt="2023-10-09T21:03:57.357" v="2573" actId="207"/>
          <ac:grpSpMkLst>
            <pc:docMk/>
            <pc:sldMk cId="3304208180" sldId="259"/>
            <ac:grpSpMk id="41" creationId="{CB58A16F-37D2-E1EE-6D36-8407CB9B61CB}"/>
          </ac:grpSpMkLst>
        </pc:grpChg>
        <pc:grpChg chg="add mod">
          <ac:chgData name="Doug Nielsen" userId="69fcfb64614a174c" providerId="LiveId" clId="{FC329E3C-FA57-4AE3-920C-7A2EF308AC56}" dt="2023-10-09T21:01:52.410" v="2474" actId="164"/>
          <ac:grpSpMkLst>
            <pc:docMk/>
            <pc:sldMk cId="3304208180" sldId="259"/>
            <ac:grpSpMk id="42" creationId="{317E913F-369D-ED76-6350-F39B876E10BF}"/>
          </ac:grpSpMkLst>
        </pc:grpChg>
        <pc:grpChg chg="add mod">
          <ac:chgData name="Doug Nielsen" userId="69fcfb64614a174c" providerId="LiveId" clId="{FC329E3C-FA57-4AE3-920C-7A2EF308AC56}" dt="2023-10-09T21:01:52.410" v="2474" actId="164"/>
          <ac:grpSpMkLst>
            <pc:docMk/>
            <pc:sldMk cId="3304208180" sldId="259"/>
            <ac:grpSpMk id="43" creationId="{8E580E97-4E31-4CC5-C7C8-40F081BE3F77}"/>
          </ac:grpSpMkLst>
        </pc:grpChg>
        <pc:grpChg chg="add mod">
          <ac:chgData name="Doug Nielsen" userId="69fcfb64614a174c" providerId="LiveId" clId="{FC329E3C-FA57-4AE3-920C-7A2EF308AC56}" dt="2023-10-09T21:01:52.410" v="2474" actId="164"/>
          <ac:grpSpMkLst>
            <pc:docMk/>
            <pc:sldMk cId="3304208180" sldId="259"/>
            <ac:grpSpMk id="44" creationId="{A1F5EDBD-1D71-BACE-0C91-0C9FD275E79F}"/>
          </ac:grpSpMkLst>
        </pc:grpChg>
        <pc:grpChg chg="add mod">
          <ac:chgData name="Doug Nielsen" userId="69fcfb64614a174c" providerId="LiveId" clId="{FC329E3C-FA57-4AE3-920C-7A2EF308AC56}" dt="2023-10-09T21:01:52.410" v="2474" actId="164"/>
          <ac:grpSpMkLst>
            <pc:docMk/>
            <pc:sldMk cId="3304208180" sldId="259"/>
            <ac:grpSpMk id="45" creationId="{7C6AFDDA-1356-0B62-7C0C-93B66255522C}"/>
          </ac:grpSpMkLst>
        </pc:grpChg>
        <pc:graphicFrameChg chg="del">
          <ac:chgData name="Doug Nielsen" userId="69fcfb64614a174c" providerId="LiveId" clId="{FC329E3C-FA57-4AE3-920C-7A2EF308AC56}" dt="2023-10-09T20:31:51.427" v="1687" actId="478"/>
          <ac:graphicFrameMkLst>
            <pc:docMk/>
            <pc:sldMk cId="3304208180" sldId="259"/>
            <ac:graphicFrameMk id="16" creationId="{10778541-00A5-A9A5-FDFA-A04400C14BD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CF00A-A456-49FB-B4ED-21268D347748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16BF2-FBAA-4435-9516-35DCE5BAF3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71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Four Portfolios for Transformation:  The Grow &amp; Transform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16BF2-FBAA-4435-9516-35DCE5BAF3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60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AF92-0EF2-36C0-861F-B17C5AAD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A1BD8-FC06-4DF1-8ACC-56DB2DB0E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8D4A-8248-1EAC-807E-16974BAE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5D73-F9B7-7ED9-B360-724ECB9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DF5F-C4A9-5634-2D20-F86F88A3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4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EA60-1142-4FB9-54E1-12A71DAA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0C38-D846-E650-F8EC-97023979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CDE0-F78A-1097-D68E-D059D8E3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988C-D509-C851-1938-F85015DE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21B9-5917-5DAE-E397-9567EFED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1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72A32-4F30-BDF2-AF99-A0688F859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C27EF-5A14-5784-1A3F-BC8A396A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9ADA-77FA-CA44-FFB8-AEBE6A3D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31C7-128A-978D-1A0C-1E7D3F57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4F03-3BEE-57BA-1D7F-A40584F7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2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8F5F-8904-A93B-002D-F9509740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4245-98F5-CD76-E2AF-0AA05EA5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B6E3-5D8F-04F5-5F59-6FF84588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45CE6-6A9F-AED8-01F8-50BD7CA9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9DCB-E666-D202-FC4D-B05E63E9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55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9AF1-F9B4-5018-32FA-D283CDD3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AD1A-8436-7705-9D36-6DAC3B44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411D-70B6-5967-5B3D-F4A9B66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EA82-23FA-E72F-0CDA-3EF2BAFB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2081-7706-C84C-FD08-941D204C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3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828A-F6F2-6CC9-27DC-08953CDC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53C1-3EE5-C1FC-51FB-41377CDFA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2DE0-0683-A868-6F4F-C143C971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8EDCC-9ADF-5BF6-118B-3A80F912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1618-8352-BF23-56B9-0826FCF8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C20BA-8E57-7F07-C1B2-99D25662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81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C04E-A587-DC6D-E2C6-8937F93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F7A4D-AB02-3D90-DEE1-24597BA2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B6FD-D5E4-C975-B99E-6CBCEA71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7DF2E-7531-87C5-78D4-955E46672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7690B-909F-C242-2F60-F2FFAE675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A3E6C-8A45-6231-A5FA-58003209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2DCC7-881E-9B77-4A4B-8D0DC8E1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993B-A072-FF84-4058-DFE9284F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6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CA81-6ACC-C516-D703-23E2F7C7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18D3-65EB-9808-BE12-7A4BF9D3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88CB9-BA74-5D02-9818-DB801B7D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D3682-2698-6BB7-E65E-086E8A84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31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A84C5-5ECD-FB68-5F39-F19C5B0B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F63CA-B0C6-A394-0D47-17DC63CE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78E5-E94D-54B6-1187-071C7328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03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7454-5DAE-F2C4-023B-1AFA27FB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59F4-9307-5231-76D7-084A3ECB7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1F613-8E8F-7701-9B1B-FCF3027C8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4085D-6C77-F94A-7B7F-C42983DC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85DD7-F208-9167-C326-877AFEDF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D892F-F55D-2973-C34E-AA8211F2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87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F565-D026-89C0-5BAB-B02FFD57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F136F-594D-7B3A-086B-A1A2AE23E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0718-92B6-E962-8B4F-2998A86BB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6AD22-3457-D08A-F490-2CC62A69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2C376-53A6-4615-67EF-EABD87EC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4B869-06B3-E26A-E904-D0111A85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2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621F8-5CDF-44EE-D4A0-E6C1767E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B6D03-FB38-CBAA-46C1-E3A49CB97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DA66F-1E1D-96E8-A442-816DB1C28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9222-381D-46BF-AF85-BFDF6A4371D9}" type="datetimeFigureOut">
              <a:rPr lang="en-CA" smtClean="0"/>
              <a:t>2023-10-09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DD00-3DC7-36FF-99AB-1A5A99773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96F9-80A3-059A-2780-73EBC0905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FF3D-7A11-4228-AF2E-4E389F024B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83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DDFC-3A13-23FF-D41F-56DEBEEB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Safety Digital Strategy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80F11-214A-1C0E-49E1-A140C3CB4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2023</a:t>
            </a:r>
          </a:p>
          <a:p>
            <a:r>
              <a:rPr lang="en-US" dirty="0"/>
              <a:t>Visuals Intended for use inside Word publishing document (Word, ..)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076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006C84-6EBD-2C4B-E0A6-DB5EF62CB79D}"/>
              </a:ext>
            </a:extLst>
          </p:cNvPr>
          <p:cNvSpPr/>
          <p:nvPr/>
        </p:nvSpPr>
        <p:spPr>
          <a:xfrm>
            <a:off x="8150863" y="1598841"/>
            <a:ext cx="2442411" cy="159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Department Strategy</a:t>
            </a:r>
            <a:endParaRPr lang="en-CA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15226-C2E6-C3F3-FC66-C45BC034F0CB}"/>
              </a:ext>
            </a:extLst>
          </p:cNvPr>
          <p:cNvSpPr/>
          <p:nvPr/>
        </p:nvSpPr>
        <p:spPr>
          <a:xfrm>
            <a:off x="8150863" y="3393216"/>
            <a:ext cx="2442411" cy="1598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Strategy</a:t>
            </a:r>
            <a:endParaRPr lang="en-CA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7EAECE-B678-3F24-501B-DAEC0A4A6012}"/>
              </a:ext>
            </a:extLst>
          </p:cNvPr>
          <p:cNvSpPr/>
          <p:nvPr/>
        </p:nvSpPr>
        <p:spPr>
          <a:xfrm>
            <a:off x="4644641" y="1928470"/>
            <a:ext cx="2442411" cy="2537539"/>
          </a:xfrm>
          <a:prstGeom prst="rect">
            <a:avLst/>
          </a:prstGeom>
          <a:ln w="4762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Digital Strategy</a:t>
            </a:r>
            <a:endParaRPr lang="en-CA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01426-C336-47EE-EA76-4F6944A0C81C}"/>
              </a:ext>
            </a:extLst>
          </p:cNvPr>
          <p:cNvSpPr/>
          <p:nvPr/>
        </p:nvSpPr>
        <p:spPr>
          <a:xfrm>
            <a:off x="8303556" y="5061917"/>
            <a:ext cx="2137024" cy="11930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Keys to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Processes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778541-00A5-A9A5-FDFA-A04400C14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80420"/>
              </p:ext>
            </p:extLst>
          </p:nvPr>
        </p:nvGraphicFramePr>
        <p:xfrm>
          <a:off x="379093" y="2189754"/>
          <a:ext cx="3201737" cy="2014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737">
                  <a:extLst>
                    <a:ext uri="{9D8B030D-6E8A-4147-A177-3AD203B41FA5}">
                      <a16:colId xmlns:a16="http://schemas.microsoft.com/office/drawing/2014/main" val="552913788"/>
                    </a:ext>
                  </a:extLst>
                </a:gridCol>
              </a:tblGrid>
              <a:tr h="50374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Agility in the face of change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61167"/>
                  </a:ext>
                </a:extLst>
              </a:tr>
              <a:tr h="50374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Alignment with GC Priorities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730378"/>
                  </a:ext>
                </a:extLst>
              </a:tr>
              <a:tr h="50374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Evolving Expectations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090911"/>
                  </a:ext>
                </a:extLst>
              </a:tr>
              <a:tr h="50374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Cyber Security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863853"/>
                  </a:ext>
                </a:extLst>
              </a:tr>
            </a:tbl>
          </a:graphicData>
        </a:graphic>
      </p:graphicFrame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1C3BF86-5BEF-E5C4-53E9-84F9E35B1675}"/>
              </a:ext>
            </a:extLst>
          </p:cNvPr>
          <p:cNvSpPr/>
          <p:nvPr/>
        </p:nvSpPr>
        <p:spPr>
          <a:xfrm>
            <a:off x="3697964" y="2189754"/>
            <a:ext cx="733290" cy="1831656"/>
          </a:xfrm>
          <a:prstGeom prst="chevr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6C5C0745-BE93-5258-4E29-C60E2EB0942B}"/>
              </a:ext>
            </a:extLst>
          </p:cNvPr>
          <p:cNvSpPr/>
          <p:nvPr/>
        </p:nvSpPr>
        <p:spPr>
          <a:xfrm>
            <a:off x="7252312" y="2189754"/>
            <a:ext cx="733290" cy="1831656"/>
          </a:xfrm>
          <a:prstGeom prst="chevr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4BBE2-3DC9-F874-A143-2475E9983712}"/>
              </a:ext>
            </a:extLst>
          </p:cNvPr>
          <p:cNvSpPr txBox="1"/>
          <p:nvPr/>
        </p:nvSpPr>
        <p:spPr>
          <a:xfrm>
            <a:off x="2711490" y="1796360"/>
            <a:ext cx="940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Drivers</a:t>
            </a:r>
            <a:endParaRPr lang="en-CA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C9488-E275-E954-C8CA-F043C98DD750}"/>
              </a:ext>
            </a:extLst>
          </p:cNvPr>
          <p:cNvSpPr txBox="1"/>
          <p:nvPr/>
        </p:nvSpPr>
        <p:spPr>
          <a:xfrm>
            <a:off x="4235116" y="4466009"/>
            <a:ext cx="311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Provides  the vision to the Department by responding to the key drivers.</a:t>
            </a:r>
            <a:endParaRPr lang="en-CA" sz="1600" i="1" dirty="0"/>
          </a:p>
        </p:txBody>
      </p:sp>
    </p:spTree>
    <p:extLst>
      <p:ext uri="{BB962C8B-B14F-4D97-AF65-F5344CB8AC3E}">
        <p14:creationId xmlns:p14="http://schemas.microsoft.com/office/powerpoint/2010/main" val="15549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C6AFDDA-1356-0B62-7C0C-93B66255522C}"/>
              </a:ext>
            </a:extLst>
          </p:cNvPr>
          <p:cNvGrpSpPr/>
          <p:nvPr/>
        </p:nvGrpSpPr>
        <p:grpSpPr>
          <a:xfrm>
            <a:off x="1699521" y="856792"/>
            <a:ext cx="5388279" cy="5101528"/>
            <a:chOff x="1699521" y="856792"/>
            <a:chExt cx="5388279" cy="510152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17E913F-369D-ED76-6350-F39B876E10BF}"/>
                </a:ext>
              </a:extLst>
            </p:cNvPr>
            <p:cNvGrpSpPr/>
            <p:nvPr/>
          </p:nvGrpSpPr>
          <p:grpSpPr>
            <a:xfrm>
              <a:off x="1754896" y="856792"/>
              <a:ext cx="5116465" cy="1347788"/>
              <a:chOff x="1754896" y="856792"/>
              <a:chExt cx="5116465" cy="13477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1F0862F-39AC-E557-8F6C-781E1044E337}"/>
                  </a:ext>
                </a:extLst>
              </p:cNvPr>
              <p:cNvGrpSpPr/>
              <p:nvPr/>
            </p:nvGrpSpPr>
            <p:grpSpPr>
              <a:xfrm>
                <a:off x="2104373" y="1503123"/>
                <a:ext cx="4240060" cy="701457"/>
                <a:chOff x="2104373" y="1503123"/>
                <a:chExt cx="4240060" cy="701457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59F9D6E-8375-B3A7-87E9-48DBEAABA2F6}"/>
                    </a:ext>
                  </a:extLst>
                </p:cNvPr>
                <p:cNvSpPr/>
                <p:nvPr/>
              </p:nvSpPr>
              <p:spPr>
                <a:xfrm>
                  <a:off x="2104373" y="1503123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Collecting and Sharing Intelligence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244A7A0-5121-A923-A990-4A62C8455B56}"/>
                    </a:ext>
                  </a:extLst>
                </p:cNvPr>
                <p:cNvSpPr/>
                <p:nvPr/>
              </p:nvSpPr>
              <p:spPr>
                <a:xfrm>
                  <a:off x="3208751" y="1503123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Multilateral Partnerships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D0B1229-9817-22B4-3EA6-BDCEA078010D}"/>
                    </a:ext>
                  </a:extLst>
                </p:cNvPr>
                <p:cNvSpPr/>
                <p:nvPr/>
              </p:nvSpPr>
              <p:spPr>
                <a:xfrm>
                  <a:off x="4313129" y="1503123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Trust with Canadians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5C246EC-C4A4-46C8-AD1B-426CF8CD5357}"/>
                    </a:ext>
                  </a:extLst>
                </p:cNvPr>
                <p:cNvSpPr/>
                <p:nvPr/>
              </p:nvSpPr>
              <p:spPr>
                <a:xfrm>
                  <a:off x="5417507" y="1503123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TODO-Replace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Management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3C0737-A9AF-7AC4-903F-A657CFD8DF20}"/>
                  </a:ext>
                </a:extLst>
              </p:cNvPr>
              <p:cNvSpPr txBox="1"/>
              <p:nvPr/>
            </p:nvSpPr>
            <p:spPr>
              <a:xfrm>
                <a:off x="1754896" y="1226124"/>
                <a:ext cx="51164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Enabling our programs to better serve Canadians and the future of intelligence.</a:t>
                </a:r>
                <a:endParaRPr lang="en-CA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F66F06-A691-2FF6-BA3F-683C5850AE5B}"/>
                  </a:ext>
                </a:extLst>
              </p:cNvPr>
              <p:cNvSpPr txBox="1"/>
              <p:nvPr/>
            </p:nvSpPr>
            <p:spPr>
              <a:xfrm>
                <a:off x="2821201" y="856792"/>
                <a:ext cx="313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Serving Canadians and Partners</a:t>
                </a:r>
                <a:endParaRPr lang="en-CA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580E97-4E31-4CC5-C7C8-40F081BE3F77}"/>
                </a:ext>
              </a:extLst>
            </p:cNvPr>
            <p:cNvGrpSpPr/>
            <p:nvPr/>
          </p:nvGrpSpPr>
          <p:grpSpPr>
            <a:xfrm>
              <a:off x="1699521" y="2761842"/>
              <a:ext cx="5388279" cy="1319608"/>
              <a:chOff x="1754896" y="2431940"/>
              <a:chExt cx="5388279" cy="131960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622279-195F-A7A1-632C-0D2D5DA9D163}"/>
                  </a:ext>
                </a:extLst>
              </p:cNvPr>
              <p:cNvSpPr txBox="1"/>
              <p:nvPr/>
            </p:nvSpPr>
            <p:spPr>
              <a:xfrm>
                <a:off x="2104373" y="2801272"/>
                <a:ext cx="42175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Enable users through modern capabilities and the future of work</a:t>
                </a:r>
                <a:endParaRPr lang="en-CA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08E9B-8305-F964-FC70-A6707A562B7E}"/>
                  </a:ext>
                </a:extLst>
              </p:cNvPr>
              <p:cNvSpPr txBox="1"/>
              <p:nvPr/>
            </p:nvSpPr>
            <p:spPr>
              <a:xfrm>
                <a:off x="2821201" y="2431940"/>
                <a:ext cx="2396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Enabling our Workforce</a:t>
                </a:r>
                <a:endParaRPr lang="en-CA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7E31208-30C0-78CE-068A-C960ACC9BA4E}"/>
                  </a:ext>
                </a:extLst>
              </p:cNvPr>
              <p:cNvGrpSpPr/>
              <p:nvPr/>
            </p:nvGrpSpPr>
            <p:grpSpPr>
              <a:xfrm>
                <a:off x="1754896" y="3050091"/>
                <a:ext cx="5388279" cy="701457"/>
                <a:chOff x="1754896" y="3050091"/>
                <a:chExt cx="5388279" cy="701457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375B00-0CB6-6F73-83A3-C433E90DB9E0}"/>
                    </a:ext>
                  </a:extLst>
                </p:cNvPr>
                <p:cNvSpPr/>
                <p:nvPr/>
              </p:nvSpPr>
              <p:spPr>
                <a:xfrm>
                  <a:off x="1754896" y="3050091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Process Automation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CB389D0-D975-936B-72FB-8CDE0826EEC9}"/>
                    </a:ext>
                  </a:extLst>
                </p:cNvPr>
                <p:cNvSpPr/>
                <p:nvPr/>
              </p:nvSpPr>
              <p:spPr>
                <a:xfrm>
                  <a:off x="2870234" y="3050091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Collaboration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16945D7-F1F4-3826-87D0-271EF1864E00}"/>
                    </a:ext>
                  </a:extLst>
                </p:cNvPr>
                <p:cNvSpPr/>
                <p:nvPr/>
              </p:nvSpPr>
              <p:spPr>
                <a:xfrm>
                  <a:off x="3985572" y="3050091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Project &amp; Task Management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2B7770B-4991-A116-5E21-ECE579761826}"/>
                    </a:ext>
                  </a:extLst>
                </p:cNvPr>
                <p:cNvSpPr/>
                <p:nvPr/>
              </p:nvSpPr>
              <p:spPr>
                <a:xfrm>
                  <a:off x="5100910" y="3050091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Learning Management System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DE294BB-C905-9FC2-87C1-44C034ED124F}"/>
                    </a:ext>
                  </a:extLst>
                </p:cNvPr>
                <p:cNvSpPr/>
                <p:nvPr/>
              </p:nvSpPr>
              <p:spPr>
                <a:xfrm>
                  <a:off x="6216249" y="3050091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Information &amp; Analytics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1F5EDBD-1D71-BACE-0C91-0C9FD275E79F}"/>
                </a:ext>
              </a:extLst>
            </p:cNvPr>
            <p:cNvGrpSpPr/>
            <p:nvPr/>
          </p:nvGrpSpPr>
          <p:grpSpPr>
            <a:xfrm>
              <a:off x="1915961" y="4638712"/>
              <a:ext cx="5116465" cy="1319608"/>
              <a:chOff x="1915961" y="4000367"/>
              <a:chExt cx="5116465" cy="131960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6FD9A4-F94C-8791-8458-5933F55C3BF7}"/>
                  </a:ext>
                </a:extLst>
              </p:cNvPr>
              <p:cNvGrpSpPr/>
              <p:nvPr/>
            </p:nvGrpSpPr>
            <p:grpSpPr>
              <a:xfrm>
                <a:off x="3522109" y="4618518"/>
                <a:ext cx="2042264" cy="701457"/>
                <a:chOff x="3522109" y="4618518"/>
                <a:chExt cx="2042264" cy="701457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630154A-66BF-9294-1387-D01FCEC2E9A8}"/>
                    </a:ext>
                  </a:extLst>
                </p:cNvPr>
                <p:cNvSpPr/>
                <p:nvPr/>
              </p:nvSpPr>
              <p:spPr>
                <a:xfrm>
                  <a:off x="3522109" y="4618518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Protected B Cloud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BA453B8-CE54-5EDB-2E27-77E52C44201A}"/>
                    </a:ext>
                  </a:extLst>
                </p:cNvPr>
                <p:cNvSpPr/>
                <p:nvPr/>
              </p:nvSpPr>
              <p:spPr>
                <a:xfrm>
                  <a:off x="4637447" y="4618518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Secret Cloud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9972A9-1F8C-BA27-D937-B8556FDCFD45}"/>
                  </a:ext>
                </a:extLst>
              </p:cNvPr>
              <p:cNvSpPr txBox="1"/>
              <p:nvPr/>
            </p:nvSpPr>
            <p:spPr>
              <a:xfrm>
                <a:off x="1915961" y="4369699"/>
                <a:ext cx="51164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Enabling our programs to better serve Canadians and the future of intelligence.</a:t>
                </a:r>
                <a:endParaRPr lang="en-CA" sz="1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34BB40-5921-7836-9C6E-BCB86DA4F038}"/>
                  </a:ext>
                </a:extLst>
              </p:cNvPr>
              <p:cNvSpPr txBox="1"/>
              <p:nvPr/>
            </p:nvSpPr>
            <p:spPr>
              <a:xfrm>
                <a:off x="2982266" y="4000367"/>
                <a:ext cx="3008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Strengthening our Foundation</a:t>
                </a:r>
                <a:endParaRPr lang="en-CA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58A16F-37D2-E1EE-6D36-8407CB9B61CB}"/>
              </a:ext>
            </a:extLst>
          </p:cNvPr>
          <p:cNvGrpSpPr/>
          <p:nvPr/>
        </p:nvGrpSpPr>
        <p:grpSpPr>
          <a:xfrm>
            <a:off x="7550130" y="882023"/>
            <a:ext cx="1800173" cy="3759637"/>
            <a:chOff x="7844956" y="1214389"/>
            <a:chExt cx="1800173" cy="375963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9013B54-5DD9-8CBE-6F69-EB00D024C1A5}"/>
                </a:ext>
              </a:extLst>
            </p:cNvPr>
            <p:cNvGrpSpPr/>
            <p:nvPr/>
          </p:nvGrpSpPr>
          <p:grpSpPr>
            <a:xfrm>
              <a:off x="7982499" y="1883974"/>
              <a:ext cx="1497484" cy="3090052"/>
              <a:chOff x="7873315" y="1059006"/>
              <a:chExt cx="1497484" cy="309005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4B7C87D-ADA7-B311-B5B9-6959F4F79137}"/>
                  </a:ext>
                </a:extLst>
              </p:cNvPr>
              <p:cNvGrpSpPr/>
              <p:nvPr/>
            </p:nvGrpSpPr>
            <p:grpSpPr>
              <a:xfrm>
                <a:off x="8172396" y="1730483"/>
                <a:ext cx="926926" cy="2418575"/>
                <a:chOff x="8172396" y="1730483"/>
                <a:chExt cx="926926" cy="2418575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DF5E3EB-9DA7-02B3-119C-3DFAB4B8ECB6}"/>
                    </a:ext>
                  </a:extLst>
                </p:cNvPr>
                <p:cNvSpPr/>
                <p:nvPr/>
              </p:nvSpPr>
              <p:spPr>
                <a:xfrm>
                  <a:off x="8172396" y="1730483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Modern Technology, Low-Side First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C9990DE-8920-8C0A-292A-E3201BA0BC70}"/>
                    </a:ext>
                  </a:extLst>
                </p:cNvPr>
                <p:cNvSpPr/>
                <p:nvPr/>
              </p:nvSpPr>
              <p:spPr>
                <a:xfrm>
                  <a:off x="8172396" y="2589042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Optimize Cyber Security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A0B6156-0CC7-0B4A-7BD6-66145B14F8CF}"/>
                    </a:ext>
                  </a:extLst>
                </p:cNvPr>
                <p:cNvSpPr/>
                <p:nvPr/>
              </p:nvSpPr>
              <p:spPr>
                <a:xfrm>
                  <a:off x="8172396" y="3447601"/>
                  <a:ext cx="926926" cy="7014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Shared Infrastructure</a:t>
                  </a:r>
                  <a:endParaRPr lang="en-CA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7228BA-556A-1A17-3CEC-D534D20CC163}"/>
                  </a:ext>
                </a:extLst>
              </p:cNvPr>
              <p:cNvSpPr txBox="1"/>
              <p:nvPr/>
            </p:nvSpPr>
            <p:spPr>
              <a:xfrm>
                <a:off x="7873315" y="1059006"/>
                <a:ext cx="14974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Rationalized, secure and common applications.</a:t>
                </a:r>
                <a:endParaRPr lang="en-CA" sz="12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8EA1EA-01AE-E469-016D-BDAF1A83A3C8}"/>
                </a:ext>
              </a:extLst>
            </p:cNvPr>
            <p:cNvSpPr txBox="1"/>
            <p:nvPr/>
          </p:nvSpPr>
          <p:spPr>
            <a:xfrm>
              <a:off x="7844956" y="1214389"/>
              <a:ext cx="18001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Addressing Business Risk</a:t>
              </a:r>
              <a:endParaRPr lang="en-CA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F2FDA73-0B34-742D-314E-426C56CAD7F6}"/>
              </a:ext>
            </a:extLst>
          </p:cNvPr>
          <p:cNvSpPr/>
          <p:nvPr/>
        </p:nvSpPr>
        <p:spPr>
          <a:xfrm>
            <a:off x="7582827" y="750628"/>
            <a:ext cx="1626907" cy="414891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839E73-2439-7A5A-2C42-5C55C3B7FD12}"/>
              </a:ext>
            </a:extLst>
          </p:cNvPr>
          <p:cNvSpPr/>
          <p:nvPr/>
        </p:nvSpPr>
        <p:spPr>
          <a:xfrm>
            <a:off x="1425444" y="769304"/>
            <a:ext cx="5966175" cy="174371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576B96-44EA-09E5-315A-F7FF9382EF68}"/>
              </a:ext>
            </a:extLst>
          </p:cNvPr>
          <p:cNvSpPr/>
          <p:nvPr/>
        </p:nvSpPr>
        <p:spPr>
          <a:xfrm>
            <a:off x="1425444" y="2710327"/>
            <a:ext cx="5966175" cy="174371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93490-758E-A019-57D1-146446ADC27D}"/>
              </a:ext>
            </a:extLst>
          </p:cNvPr>
          <p:cNvSpPr/>
          <p:nvPr/>
        </p:nvSpPr>
        <p:spPr>
          <a:xfrm>
            <a:off x="1425444" y="4651350"/>
            <a:ext cx="5966175" cy="174371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0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AF294B-13B7-016F-5037-100182A8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25"/>
              </p:ext>
            </p:extLst>
          </p:nvPr>
        </p:nvGraphicFramePr>
        <p:xfrm>
          <a:off x="1695117" y="394812"/>
          <a:ext cx="9217528" cy="461032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304382">
                  <a:extLst>
                    <a:ext uri="{9D8B030D-6E8A-4147-A177-3AD203B41FA5}">
                      <a16:colId xmlns:a16="http://schemas.microsoft.com/office/drawing/2014/main" val="131152924"/>
                    </a:ext>
                  </a:extLst>
                </a:gridCol>
                <a:gridCol w="2304382">
                  <a:extLst>
                    <a:ext uri="{9D8B030D-6E8A-4147-A177-3AD203B41FA5}">
                      <a16:colId xmlns:a16="http://schemas.microsoft.com/office/drawing/2014/main" val="1388151036"/>
                    </a:ext>
                  </a:extLst>
                </a:gridCol>
                <a:gridCol w="2304382">
                  <a:extLst>
                    <a:ext uri="{9D8B030D-6E8A-4147-A177-3AD203B41FA5}">
                      <a16:colId xmlns:a16="http://schemas.microsoft.com/office/drawing/2014/main" val="1201668854"/>
                    </a:ext>
                  </a:extLst>
                </a:gridCol>
                <a:gridCol w="2304382">
                  <a:extLst>
                    <a:ext uri="{9D8B030D-6E8A-4147-A177-3AD203B41FA5}">
                      <a16:colId xmlns:a16="http://schemas.microsoft.com/office/drawing/2014/main" val="880604965"/>
                    </a:ext>
                  </a:extLst>
                </a:gridCol>
              </a:tblGrid>
              <a:tr h="759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</a:rPr>
                        <a:t>Digital Services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Digital Workforce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Digital Workplace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Foundation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8357"/>
                  </a:ext>
                </a:extLst>
              </a:tr>
              <a:tr h="854632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Collaborate with the business to provide effective digital services to </a:t>
                      </a:r>
                      <a:r>
                        <a:rPr lang="en-CA" sz="1100" b="0" kern="1200" dirty="0">
                          <a:solidFill>
                            <a:schemeClr val="dk1"/>
                          </a:solidFill>
                          <a:effectLst/>
                        </a:rPr>
                        <a:t>employees, citizens and partner. 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Foster a digital-savvy workforce that is equipped with the skills and resources to succeed in the digital age.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Create a digital workplace that is efficient, collaborative, and secure, where employees can thrive and be productive.</a:t>
                      </a:r>
                      <a:endParaRPr lang="en-CA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</a:rPr>
                        <a:t>Provide a reliable, secure, and adaptable technology infrastructure that enables the delivery of services and supports the department's digital transformation</a:t>
                      </a:r>
                      <a:endParaRPr lang="en-CA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029151"/>
                  </a:ext>
                </a:extLst>
              </a:tr>
              <a:tr h="440219">
                <a:tc>
                  <a:txBody>
                    <a:bodyPr/>
                    <a:lstStyle/>
                    <a:p>
                      <a:pPr marL="185738" indent="-185738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Dedicate resources to enable co-designed digital services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Collaborate and partner with programmes to plan and develop digital investments. (EA function)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Encourage prototyping to explore possibilities.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Iterate service improvement in all digital solutions</a:t>
                      </a:r>
                      <a:r>
                        <a:rPr lang="en-US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 in digital and data competencies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Promote and communicate digital adoption.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Engage digitally native champions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digital innovation by evolving digital policy and </a:t>
                      </a:r>
                      <a:r>
                        <a:rPr lang="en-US" sz="1100" dirty="0"/>
                        <a:t>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 in OSINT strategies, technologies and skill development.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a PB network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Automate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decision making by leveraging dat</a:t>
                      </a:r>
                      <a:r>
                        <a:rPr lang="en-US" sz="1100" dirty="0"/>
                        <a:t>a and analytics</a:t>
                      </a:r>
                      <a:r>
                        <a:rPr lang="en-CA" sz="1100" dirty="0"/>
                        <a:t>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Modernize technology, low-side smart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Optimize Cyber Security</a:t>
                      </a:r>
                    </a:p>
                    <a:p>
                      <a:pPr marL="185738" indent="-1857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partnerships for solutions and services.</a:t>
                      </a: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1238"/>
                  </a:ext>
                </a:extLst>
              </a:tr>
              <a:tr h="44021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84990"/>
                  </a:ext>
                </a:extLst>
              </a:tr>
              <a:tr h="44021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8037"/>
                  </a:ext>
                </a:extLst>
              </a:tr>
              <a:tr h="44021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9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349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Public Safety Digital Strategy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Nielsen</dc:creator>
  <cp:lastModifiedBy>Doug Nielsen</cp:lastModifiedBy>
  <cp:revision>1</cp:revision>
  <dcterms:created xsi:type="dcterms:W3CDTF">2023-10-09T15:34:35Z</dcterms:created>
  <dcterms:modified xsi:type="dcterms:W3CDTF">2023-10-09T21:06:36Z</dcterms:modified>
</cp:coreProperties>
</file>