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998" r:id="rId1"/>
  </p:sldMasterIdLst>
  <p:notesMasterIdLst>
    <p:notesMasterId r:id="rId23"/>
  </p:notesMasterIdLst>
  <p:sldIdLst>
    <p:sldId id="256" r:id="rId2"/>
    <p:sldId id="257" r:id="rId3"/>
    <p:sldId id="258" r:id="rId4"/>
    <p:sldId id="270" r:id="rId5"/>
    <p:sldId id="260" r:id="rId6"/>
    <p:sldId id="261" r:id="rId7"/>
    <p:sldId id="267" r:id="rId8"/>
    <p:sldId id="263" r:id="rId9"/>
    <p:sldId id="273" r:id="rId10"/>
    <p:sldId id="269" r:id="rId11"/>
    <p:sldId id="279" r:id="rId12"/>
    <p:sldId id="274" r:id="rId13"/>
    <p:sldId id="271" r:id="rId14"/>
    <p:sldId id="275" r:id="rId15"/>
    <p:sldId id="265" r:id="rId16"/>
    <p:sldId id="276" r:id="rId17"/>
    <p:sldId id="266" r:id="rId18"/>
    <p:sldId id="272" r:id="rId19"/>
    <p:sldId id="277" r:id="rId20"/>
    <p:sldId id="278" r:id="rId21"/>
    <p:sldId id="26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asyam Nithin" userId="5048069fdc1b9c8d" providerId="LiveId" clId="{0B1E0152-3BD5-49C0-B526-B3747CB5FE83}"/>
    <pc:docChg chg="undo custSel addSld delSld modSld sldOrd modMainMaster">
      <pc:chgData name="Sridasyam Nithin" userId="5048069fdc1b9c8d" providerId="LiveId" clId="{0B1E0152-3BD5-49C0-B526-B3747CB5FE83}" dt="2022-11-03T18:39:12.841" v="2246" actId="20577"/>
      <pc:docMkLst>
        <pc:docMk/>
      </pc:docMkLst>
      <pc:sldChg chg="addSp delSp modSp mod modTransition">
        <pc:chgData name="Sridasyam Nithin" userId="5048069fdc1b9c8d" providerId="LiveId" clId="{0B1E0152-3BD5-49C0-B526-B3747CB5FE83}" dt="2022-11-03T18:19:20.518" v="2032"/>
        <pc:sldMkLst>
          <pc:docMk/>
          <pc:sldMk cId="0" sldId="256"/>
        </pc:sldMkLst>
        <pc:spChg chg="mod">
          <ac:chgData name="Sridasyam Nithin" userId="5048069fdc1b9c8d" providerId="LiveId" clId="{0B1E0152-3BD5-49C0-B526-B3747CB5FE83}" dt="2022-10-25T05:40:30.891" v="154" actId="20577"/>
          <ac:spMkLst>
            <pc:docMk/>
            <pc:sldMk cId="0" sldId="256"/>
            <ac:spMk id="54" creationId="{00000000-0000-0000-0000-000000000000}"/>
          </ac:spMkLst>
        </pc:spChg>
        <pc:spChg chg="mod">
          <ac:chgData name="Sridasyam Nithin" userId="5048069fdc1b9c8d" providerId="LiveId" clId="{0B1E0152-3BD5-49C0-B526-B3747CB5FE83}" dt="2022-10-25T05:41:13.579" v="157" actId="1076"/>
          <ac:spMkLst>
            <pc:docMk/>
            <pc:sldMk cId="0" sldId="256"/>
            <ac:spMk id="56" creationId="{00000000-0000-0000-0000-000000000000}"/>
          </ac:spMkLst>
        </pc:spChg>
        <pc:spChg chg="del mod">
          <ac:chgData name="Sridasyam Nithin" userId="5048069fdc1b9c8d" providerId="LiveId" clId="{0B1E0152-3BD5-49C0-B526-B3747CB5FE83}" dt="2022-10-25T05:34:37.198" v="61"/>
          <ac:spMkLst>
            <pc:docMk/>
            <pc:sldMk cId="0" sldId="256"/>
            <ac:spMk id="57" creationId="{00000000-0000-0000-0000-000000000000}"/>
          </ac:spMkLst>
        </pc:spChg>
        <pc:spChg chg="del mod">
          <ac:chgData name="Sridasyam Nithin" userId="5048069fdc1b9c8d" providerId="LiveId" clId="{0B1E0152-3BD5-49C0-B526-B3747CB5FE83}" dt="2022-10-25T05:34:37.208" v="63"/>
          <ac:spMkLst>
            <pc:docMk/>
            <pc:sldMk cId="0" sldId="256"/>
            <ac:spMk id="58" creationId="{00000000-0000-0000-0000-000000000000}"/>
          </ac:spMkLst>
        </pc:spChg>
        <pc:picChg chg="add del mod">
          <ac:chgData name="Sridasyam Nithin" userId="5048069fdc1b9c8d" providerId="LiveId" clId="{0B1E0152-3BD5-49C0-B526-B3747CB5FE83}" dt="2022-10-25T05:34:46.351" v="65" actId="21"/>
          <ac:picMkLst>
            <pc:docMk/>
            <pc:sldMk cId="0" sldId="256"/>
            <ac:picMk id="2" creationId="{C2B47439-76A9-5497-C4AA-EB51FC24ECCA}"/>
          </ac:picMkLst>
        </pc:picChg>
        <pc:picChg chg="add mod">
          <ac:chgData name="Sridasyam Nithin" userId="5048069fdc1b9c8d" providerId="LiveId" clId="{0B1E0152-3BD5-49C0-B526-B3747CB5FE83}" dt="2022-10-25T05:40:39.837" v="155" actId="1076"/>
          <ac:picMkLst>
            <pc:docMk/>
            <pc:sldMk cId="0" sldId="256"/>
            <ac:picMk id="4" creationId="{28AB2A1E-A680-AE4B-0F54-6F04685A122F}"/>
          </ac:picMkLst>
        </pc:picChg>
        <pc:picChg chg="del">
          <ac:chgData name="Sridasyam Nithin" userId="5048069fdc1b9c8d" providerId="LiveId" clId="{0B1E0152-3BD5-49C0-B526-B3747CB5FE83}" dt="2022-10-25T05:34:37.171" v="59" actId="21"/>
          <ac:picMkLst>
            <pc:docMk/>
            <pc:sldMk cId="0" sldId="256"/>
            <ac:picMk id="55" creationId="{00000000-0000-0000-0000-000000000000}"/>
          </ac:picMkLst>
        </pc:picChg>
      </pc:sldChg>
      <pc:sldChg chg="modSp mod modTransition">
        <pc:chgData name="Sridasyam Nithin" userId="5048069fdc1b9c8d" providerId="LiveId" clId="{0B1E0152-3BD5-49C0-B526-B3747CB5FE83}" dt="2022-11-03T18:19:35.681" v="2035"/>
        <pc:sldMkLst>
          <pc:docMk/>
          <pc:sldMk cId="0" sldId="257"/>
        </pc:sldMkLst>
        <pc:spChg chg="mod">
          <ac:chgData name="Sridasyam Nithin" userId="5048069fdc1b9c8d" providerId="LiveId" clId="{0B1E0152-3BD5-49C0-B526-B3747CB5FE83}" dt="2022-11-03T12:26:37.379" v="866" actId="255"/>
          <ac:spMkLst>
            <pc:docMk/>
            <pc:sldMk cId="0" sldId="257"/>
            <ac:spMk id="63" creationId="{00000000-0000-0000-0000-000000000000}"/>
          </ac:spMkLst>
        </pc:spChg>
        <pc:spChg chg="mod">
          <ac:chgData name="Sridasyam Nithin" userId="5048069fdc1b9c8d" providerId="LiveId" clId="{0B1E0152-3BD5-49C0-B526-B3747CB5FE83}" dt="2022-10-25T06:07:55.023" v="191" actId="255"/>
          <ac:spMkLst>
            <pc:docMk/>
            <pc:sldMk cId="0" sldId="257"/>
            <ac:spMk id="64" creationId="{00000000-0000-0000-0000-000000000000}"/>
          </ac:spMkLst>
        </pc:spChg>
      </pc:sldChg>
      <pc:sldChg chg="modSp mod modTransition">
        <pc:chgData name="Sridasyam Nithin" userId="5048069fdc1b9c8d" providerId="LiveId" clId="{0B1E0152-3BD5-49C0-B526-B3747CB5FE83}" dt="2022-11-03T18:20:17.563" v="2044"/>
        <pc:sldMkLst>
          <pc:docMk/>
          <pc:sldMk cId="0" sldId="258"/>
        </pc:sldMkLst>
        <pc:spChg chg="mod">
          <ac:chgData name="Sridasyam Nithin" userId="5048069fdc1b9c8d" providerId="LiveId" clId="{0B1E0152-3BD5-49C0-B526-B3747CB5FE83}" dt="2022-11-03T12:25:41.459" v="865" actId="1076"/>
          <ac:spMkLst>
            <pc:docMk/>
            <pc:sldMk cId="0" sldId="258"/>
            <ac:spMk id="69" creationId="{00000000-0000-0000-0000-000000000000}"/>
          </ac:spMkLst>
        </pc:spChg>
        <pc:spChg chg="mod">
          <ac:chgData name="Sridasyam Nithin" userId="5048069fdc1b9c8d" providerId="LiveId" clId="{0B1E0152-3BD5-49C0-B526-B3747CB5FE83}" dt="2022-10-25T06:08:54.846" v="220" actId="207"/>
          <ac:spMkLst>
            <pc:docMk/>
            <pc:sldMk cId="0" sldId="258"/>
            <ac:spMk id="70" creationId="{00000000-0000-0000-0000-000000000000}"/>
          </ac:spMkLst>
        </pc:spChg>
        <pc:picChg chg="mod">
          <ac:chgData name="Sridasyam Nithin" userId="5048069fdc1b9c8d" providerId="LiveId" clId="{0B1E0152-3BD5-49C0-B526-B3747CB5FE83}" dt="2022-10-25T06:09:02.636" v="222" actId="1076"/>
          <ac:picMkLst>
            <pc:docMk/>
            <pc:sldMk cId="0" sldId="258"/>
            <ac:picMk id="6" creationId="{00000000-0000-0000-0000-000000000000}"/>
          </ac:picMkLst>
        </pc:picChg>
      </pc:sldChg>
      <pc:sldChg chg="modSp mod modTransition">
        <pc:chgData name="Sridasyam Nithin" userId="5048069fdc1b9c8d" providerId="LiveId" clId="{0B1E0152-3BD5-49C0-B526-B3747CB5FE83}" dt="2022-11-03T18:32:30.894" v="2158" actId="14100"/>
        <pc:sldMkLst>
          <pc:docMk/>
          <pc:sldMk cId="0" sldId="260"/>
        </pc:sldMkLst>
        <pc:spChg chg="mod">
          <ac:chgData name="Sridasyam Nithin" userId="5048069fdc1b9c8d" providerId="LiveId" clId="{0B1E0152-3BD5-49C0-B526-B3747CB5FE83}" dt="2022-10-25T06:12:42.244" v="332" actId="1076"/>
          <ac:spMkLst>
            <pc:docMk/>
            <pc:sldMk cId="0" sldId="260"/>
            <ac:spMk id="85" creationId="{00000000-0000-0000-0000-000000000000}"/>
          </ac:spMkLst>
        </pc:spChg>
        <pc:spChg chg="mod">
          <ac:chgData name="Sridasyam Nithin" userId="5048069fdc1b9c8d" providerId="LiveId" clId="{0B1E0152-3BD5-49C0-B526-B3747CB5FE83}" dt="2022-11-03T18:32:30.894" v="2158" actId="14100"/>
          <ac:spMkLst>
            <pc:docMk/>
            <pc:sldMk cId="0" sldId="260"/>
            <ac:spMk id="86" creationId="{00000000-0000-0000-0000-000000000000}"/>
          </ac:spMkLst>
        </pc:spChg>
        <pc:spChg chg="mod">
          <ac:chgData name="Sridasyam Nithin" userId="5048069fdc1b9c8d" providerId="LiveId" clId="{0B1E0152-3BD5-49C0-B526-B3747CB5FE83}" dt="2022-11-03T18:32:11.727" v="2120" actId="1076"/>
          <ac:spMkLst>
            <pc:docMk/>
            <pc:sldMk cId="0" sldId="260"/>
            <ac:spMk id="87" creationId="{00000000-0000-0000-0000-000000000000}"/>
          </ac:spMkLst>
        </pc:spChg>
        <pc:picChg chg="mod">
          <ac:chgData name="Sridasyam Nithin" userId="5048069fdc1b9c8d" providerId="LiveId" clId="{0B1E0152-3BD5-49C0-B526-B3747CB5FE83}" dt="2022-10-25T06:12:55.122" v="334" actId="1076"/>
          <ac:picMkLst>
            <pc:docMk/>
            <pc:sldMk cId="0" sldId="260"/>
            <ac:picMk id="3" creationId="{00000000-0000-0000-0000-000000000000}"/>
          </ac:picMkLst>
        </pc:picChg>
      </pc:sldChg>
      <pc:sldChg chg="modSp mod modTransition">
        <pc:chgData name="Sridasyam Nithin" userId="5048069fdc1b9c8d" providerId="LiveId" clId="{0B1E0152-3BD5-49C0-B526-B3747CB5FE83}" dt="2022-11-03T18:20:56.115" v="2049"/>
        <pc:sldMkLst>
          <pc:docMk/>
          <pc:sldMk cId="0" sldId="261"/>
        </pc:sldMkLst>
        <pc:spChg chg="mod">
          <ac:chgData name="Sridasyam Nithin" userId="5048069fdc1b9c8d" providerId="LiveId" clId="{0B1E0152-3BD5-49C0-B526-B3747CB5FE83}" dt="2022-11-03T12:25:07.832" v="863" actId="255"/>
          <ac:spMkLst>
            <pc:docMk/>
            <pc:sldMk cId="0" sldId="261"/>
            <ac:spMk id="93" creationId="{00000000-0000-0000-0000-000000000000}"/>
          </ac:spMkLst>
        </pc:spChg>
      </pc:sldChg>
      <pc:sldChg chg="addSp delSp modSp mod modTransition">
        <pc:chgData name="Sridasyam Nithin" userId="5048069fdc1b9c8d" providerId="LiveId" clId="{0B1E0152-3BD5-49C0-B526-B3747CB5FE83}" dt="2022-11-03T18:31:37.413" v="2119" actId="20577"/>
        <pc:sldMkLst>
          <pc:docMk/>
          <pc:sldMk cId="0" sldId="263"/>
        </pc:sldMkLst>
        <pc:spChg chg="mod">
          <ac:chgData name="Sridasyam Nithin" userId="5048069fdc1b9c8d" providerId="LiveId" clId="{0B1E0152-3BD5-49C0-B526-B3747CB5FE83}" dt="2022-11-03T18:31:37.413" v="2119" actId="20577"/>
          <ac:spMkLst>
            <pc:docMk/>
            <pc:sldMk cId="0" sldId="263"/>
            <ac:spMk id="2" creationId="{00000000-0000-0000-0000-000000000000}"/>
          </ac:spMkLst>
        </pc:spChg>
        <pc:spChg chg="mod">
          <ac:chgData name="Sridasyam Nithin" userId="5048069fdc1b9c8d" providerId="LiveId" clId="{0B1E0152-3BD5-49C0-B526-B3747CB5FE83}" dt="2022-11-03T18:31:19.271" v="2110" actId="5793"/>
          <ac:spMkLst>
            <pc:docMk/>
            <pc:sldMk cId="0" sldId="263"/>
            <ac:spMk id="6" creationId="{00000000-0000-0000-0000-000000000000}"/>
          </ac:spMkLst>
        </pc:spChg>
        <pc:picChg chg="add mod">
          <ac:chgData name="Sridasyam Nithin" userId="5048069fdc1b9c8d" providerId="LiveId" clId="{0B1E0152-3BD5-49C0-B526-B3747CB5FE83}" dt="2022-11-03T18:31:33.914" v="2117" actId="1076"/>
          <ac:picMkLst>
            <pc:docMk/>
            <pc:sldMk cId="0" sldId="263"/>
            <ac:picMk id="4" creationId="{CB6CC3DD-7C1F-C6A9-2ADD-E690CD923F3A}"/>
          </ac:picMkLst>
        </pc:picChg>
        <pc:picChg chg="del">
          <ac:chgData name="Sridasyam Nithin" userId="5048069fdc1b9c8d" providerId="LiveId" clId="{0B1E0152-3BD5-49C0-B526-B3747CB5FE83}" dt="2022-11-03T18:31:09.748" v="2109" actId="21"/>
          <ac:picMkLst>
            <pc:docMk/>
            <pc:sldMk cId="0" sldId="263"/>
            <ac:picMk id="8" creationId="{00000000-0000-0000-0000-000000000000}"/>
          </ac:picMkLst>
        </pc:picChg>
      </pc:sldChg>
      <pc:sldChg chg="addSp delSp modSp del mod">
        <pc:chgData name="Sridasyam Nithin" userId="5048069fdc1b9c8d" providerId="LiveId" clId="{0B1E0152-3BD5-49C0-B526-B3747CB5FE83}" dt="2022-11-03T13:33:37.184" v="987" actId="2696"/>
        <pc:sldMkLst>
          <pc:docMk/>
          <pc:sldMk cId="0" sldId="264"/>
        </pc:sldMkLst>
        <pc:spChg chg="mod">
          <ac:chgData name="Sridasyam Nithin" userId="5048069fdc1b9c8d" providerId="LiveId" clId="{0B1E0152-3BD5-49C0-B526-B3747CB5FE83}" dt="2022-11-03T12:20:41.320" v="845" actId="1076"/>
          <ac:spMkLst>
            <pc:docMk/>
            <pc:sldMk cId="0" sldId="264"/>
            <ac:spMk id="2" creationId="{00000000-0000-0000-0000-000000000000}"/>
          </ac:spMkLst>
        </pc:spChg>
        <pc:spChg chg="mod">
          <ac:chgData name="Sridasyam Nithin" userId="5048069fdc1b9c8d" providerId="LiveId" clId="{0B1E0152-3BD5-49C0-B526-B3747CB5FE83}" dt="2022-11-03T12:11:48.253" v="796" actId="1076"/>
          <ac:spMkLst>
            <pc:docMk/>
            <pc:sldMk cId="0" sldId="264"/>
            <ac:spMk id="3" creationId="{00000000-0000-0000-0000-000000000000}"/>
          </ac:spMkLst>
        </pc:spChg>
        <pc:spChg chg="add del mod">
          <ac:chgData name="Sridasyam Nithin" userId="5048069fdc1b9c8d" providerId="LiveId" clId="{0B1E0152-3BD5-49C0-B526-B3747CB5FE83}" dt="2022-10-25T05:32:31.947" v="48" actId="21"/>
          <ac:spMkLst>
            <pc:docMk/>
            <pc:sldMk cId="0" sldId="264"/>
            <ac:spMk id="4" creationId="{718563A9-709F-2B5D-5F53-2EA7F19B30E1}"/>
          </ac:spMkLst>
        </pc:spChg>
        <pc:spChg chg="add mod">
          <ac:chgData name="Sridasyam Nithin" userId="5048069fdc1b9c8d" providerId="LiveId" clId="{0B1E0152-3BD5-49C0-B526-B3747CB5FE83}" dt="2022-11-03T11:51:54.499" v="404" actId="1076"/>
          <ac:spMkLst>
            <pc:docMk/>
            <pc:sldMk cId="0" sldId="264"/>
            <ac:spMk id="4" creationId="{F2E14CE1-1BB0-425A-6EA6-D6C05CFCA35C}"/>
          </ac:spMkLst>
        </pc:spChg>
        <pc:spChg chg="add mod">
          <ac:chgData name="Sridasyam Nithin" userId="5048069fdc1b9c8d" providerId="LiveId" clId="{0B1E0152-3BD5-49C0-B526-B3747CB5FE83}" dt="2022-11-03T12:00:20.326" v="539" actId="2711"/>
          <ac:spMkLst>
            <pc:docMk/>
            <pc:sldMk cId="0" sldId="264"/>
            <ac:spMk id="21" creationId="{F9565E72-6556-AC19-3106-5414F2F2EEF2}"/>
          </ac:spMkLst>
        </pc:spChg>
        <pc:spChg chg="add del">
          <ac:chgData name="Sridasyam Nithin" userId="5048069fdc1b9c8d" providerId="LiveId" clId="{0B1E0152-3BD5-49C0-B526-B3747CB5FE83}" dt="2022-11-03T11:57:25.977" v="457" actId="11529"/>
          <ac:spMkLst>
            <pc:docMk/>
            <pc:sldMk cId="0" sldId="264"/>
            <ac:spMk id="22" creationId="{581D139C-1054-6836-6418-9D552031FA58}"/>
          </ac:spMkLst>
        </pc:spChg>
        <pc:spChg chg="add mod">
          <ac:chgData name="Sridasyam Nithin" userId="5048069fdc1b9c8d" providerId="LiveId" clId="{0B1E0152-3BD5-49C0-B526-B3747CB5FE83}" dt="2022-11-03T12:00:25.988" v="540" actId="2711"/>
          <ac:spMkLst>
            <pc:docMk/>
            <pc:sldMk cId="0" sldId="264"/>
            <ac:spMk id="23" creationId="{CEE00BBE-78AB-5A34-F06A-6860CE1C2425}"/>
          </ac:spMkLst>
        </pc:spChg>
        <pc:spChg chg="add mod">
          <ac:chgData name="Sridasyam Nithin" userId="5048069fdc1b9c8d" providerId="LiveId" clId="{0B1E0152-3BD5-49C0-B526-B3747CB5FE83}" dt="2022-11-03T12:04:09.755" v="586" actId="1076"/>
          <ac:spMkLst>
            <pc:docMk/>
            <pc:sldMk cId="0" sldId="264"/>
            <ac:spMk id="38" creationId="{793781EA-A71D-FCF0-0547-FD286F26D5DB}"/>
          </ac:spMkLst>
        </pc:spChg>
        <pc:spChg chg="add mod">
          <ac:chgData name="Sridasyam Nithin" userId="5048069fdc1b9c8d" providerId="LiveId" clId="{0B1E0152-3BD5-49C0-B526-B3747CB5FE83}" dt="2022-11-03T12:16:15.421" v="828" actId="1076"/>
          <ac:spMkLst>
            <pc:docMk/>
            <pc:sldMk cId="0" sldId="264"/>
            <ac:spMk id="39" creationId="{829CC953-2903-B3B5-3569-E27D1919E9CE}"/>
          </ac:spMkLst>
        </pc:spChg>
        <pc:spChg chg="add mod">
          <ac:chgData name="Sridasyam Nithin" userId="5048069fdc1b9c8d" providerId="LiveId" clId="{0B1E0152-3BD5-49C0-B526-B3747CB5FE83}" dt="2022-11-03T12:05:29.028" v="642" actId="1076"/>
          <ac:spMkLst>
            <pc:docMk/>
            <pc:sldMk cId="0" sldId="264"/>
            <ac:spMk id="40" creationId="{1D4F9E80-C7D4-D989-A578-E4D4875EB3EA}"/>
          </ac:spMkLst>
        </pc:spChg>
        <pc:spChg chg="add mod">
          <ac:chgData name="Sridasyam Nithin" userId="5048069fdc1b9c8d" providerId="LiveId" clId="{0B1E0152-3BD5-49C0-B526-B3747CB5FE83}" dt="2022-11-03T12:13:29.472" v="827" actId="1076"/>
          <ac:spMkLst>
            <pc:docMk/>
            <pc:sldMk cId="0" sldId="264"/>
            <ac:spMk id="41" creationId="{262E59C1-134A-9BC8-FE70-73571D918CA7}"/>
          </ac:spMkLst>
        </pc:spChg>
        <pc:spChg chg="add mod">
          <ac:chgData name="Sridasyam Nithin" userId="5048069fdc1b9c8d" providerId="LiveId" clId="{0B1E0152-3BD5-49C0-B526-B3747CB5FE83}" dt="2022-11-03T12:09:20.295" v="721" actId="1076"/>
          <ac:spMkLst>
            <pc:docMk/>
            <pc:sldMk cId="0" sldId="264"/>
            <ac:spMk id="52" creationId="{CC61C3E1-8E51-EE89-1539-0DBE27F4B9C5}"/>
          </ac:spMkLst>
        </pc:spChg>
        <pc:spChg chg="add mod">
          <ac:chgData name="Sridasyam Nithin" userId="5048069fdc1b9c8d" providerId="LiveId" clId="{0B1E0152-3BD5-49C0-B526-B3747CB5FE83}" dt="2022-11-03T12:13:12.533" v="824" actId="1076"/>
          <ac:spMkLst>
            <pc:docMk/>
            <pc:sldMk cId="0" sldId="264"/>
            <ac:spMk id="53" creationId="{55342B1A-3142-8CEE-7020-3A87E437B37D}"/>
          </ac:spMkLst>
        </pc:spChg>
        <pc:spChg chg="add mod">
          <ac:chgData name="Sridasyam Nithin" userId="5048069fdc1b9c8d" providerId="LiveId" clId="{0B1E0152-3BD5-49C0-B526-B3747CB5FE83}" dt="2022-11-03T12:13:06.204" v="823" actId="1076"/>
          <ac:spMkLst>
            <pc:docMk/>
            <pc:sldMk cId="0" sldId="264"/>
            <ac:spMk id="54" creationId="{6A16476A-1CE8-A516-FE86-6EDFFB1F2D91}"/>
          </ac:spMkLst>
        </pc:spChg>
        <pc:spChg chg="add mod">
          <ac:chgData name="Sridasyam Nithin" userId="5048069fdc1b9c8d" providerId="LiveId" clId="{0B1E0152-3BD5-49C0-B526-B3747CB5FE83}" dt="2022-11-03T12:11:08.133" v="792" actId="1076"/>
          <ac:spMkLst>
            <pc:docMk/>
            <pc:sldMk cId="0" sldId="264"/>
            <ac:spMk id="55" creationId="{72C18CBC-6960-9D3B-DC4F-522FEC9C031B}"/>
          </ac:spMkLst>
        </pc:spChg>
        <pc:spChg chg="add mod">
          <ac:chgData name="Sridasyam Nithin" userId="5048069fdc1b9c8d" providerId="LiveId" clId="{0B1E0152-3BD5-49C0-B526-B3747CB5FE83}" dt="2022-11-03T13:28:12.680" v="957" actId="20577"/>
          <ac:spMkLst>
            <pc:docMk/>
            <pc:sldMk cId="0" sldId="264"/>
            <ac:spMk id="56" creationId="{34A49F81-F2D3-025F-00A8-6FB85DA48A01}"/>
          </ac:spMkLst>
        </pc:spChg>
        <pc:picChg chg="del mod">
          <ac:chgData name="Sridasyam Nithin" userId="5048069fdc1b9c8d" providerId="LiveId" clId="{0B1E0152-3BD5-49C0-B526-B3747CB5FE83}" dt="2022-11-03T12:11:31.003" v="794" actId="21"/>
          <ac:picMkLst>
            <pc:docMk/>
            <pc:sldMk cId="0" sldId="264"/>
            <ac:picMk id="5" creationId="{00000000-0000-0000-0000-000000000000}"/>
          </ac:picMkLst>
        </pc:picChg>
        <pc:picChg chg="add del mod">
          <ac:chgData name="Sridasyam Nithin" userId="5048069fdc1b9c8d" providerId="LiveId" clId="{0B1E0152-3BD5-49C0-B526-B3747CB5FE83}" dt="2022-11-03T12:12:44.385" v="819" actId="21"/>
          <ac:picMkLst>
            <pc:docMk/>
            <pc:sldMk cId="0" sldId="264"/>
            <ac:picMk id="57" creationId="{C718E3C5-BA67-F87B-71BF-061AF1F61500}"/>
          </ac:picMkLst>
        </pc:picChg>
        <pc:cxnChg chg="add del mod">
          <ac:chgData name="Sridasyam Nithin" userId="5048069fdc1b9c8d" providerId="LiveId" clId="{0B1E0152-3BD5-49C0-B526-B3747CB5FE83}" dt="2022-10-25T05:32:41.807" v="51" actId="21"/>
          <ac:cxnSpMkLst>
            <pc:docMk/>
            <pc:sldMk cId="0" sldId="264"/>
            <ac:cxnSpMk id="7" creationId="{0F1B31C9-8D13-A2FB-54C3-E49E7E543846}"/>
          </ac:cxnSpMkLst>
        </pc:cxnChg>
        <pc:cxnChg chg="add mod">
          <ac:chgData name="Sridasyam Nithin" userId="5048069fdc1b9c8d" providerId="LiveId" clId="{0B1E0152-3BD5-49C0-B526-B3747CB5FE83}" dt="2022-11-03T11:52:27.090" v="410" actId="14100"/>
          <ac:cxnSpMkLst>
            <pc:docMk/>
            <pc:sldMk cId="0" sldId="264"/>
            <ac:cxnSpMk id="7" creationId="{C5445DF8-828B-B5DA-0F7A-44A9BB421A8D}"/>
          </ac:cxnSpMkLst>
        </pc:cxnChg>
        <pc:cxnChg chg="add del mod">
          <ac:chgData name="Sridasyam Nithin" userId="5048069fdc1b9c8d" providerId="LiveId" clId="{0B1E0152-3BD5-49C0-B526-B3747CB5FE83}" dt="2022-10-25T05:32:37.168" v="49" actId="21"/>
          <ac:cxnSpMkLst>
            <pc:docMk/>
            <pc:sldMk cId="0" sldId="264"/>
            <ac:cxnSpMk id="9" creationId="{CBDD6F37-E232-820D-19A5-FD04D9D2D21C}"/>
          </ac:cxnSpMkLst>
        </pc:cxnChg>
        <pc:cxnChg chg="add mod">
          <ac:chgData name="Sridasyam Nithin" userId="5048069fdc1b9c8d" providerId="LiveId" clId="{0B1E0152-3BD5-49C0-B526-B3747CB5FE83}" dt="2022-11-03T11:52:50.698" v="414" actId="208"/>
          <ac:cxnSpMkLst>
            <pc:docMk/>
            <pc:sldMk cId="0" sldId="264"/>
            <ac:cxnSpMk id="10" creationId="{DA30CE73-2730-AC47-FF9A-5B95FD2F8C9B}"/>
          </ac:cxnSpMkLst>
        </pc:cxnChg>
        <pc:cxnChg chg="add del mod">
          <ac:chgData name="Sridasyam Nithin" userId="5048069fdc1b9c8d" providerId="LiveId" clId="{0B1E0152-3BD5-49C0-B526-B3747CB5FE83}" dt="2022-10-25T05:32:39.320" v="50" actId="21"/>
          <ac:cxnSpMkLst>
            <pc:docMk/>
            <pc:sldMk cId="0" sldId="264"/>
            <ac:cxnSpMk id="11" creationId="{005B84CA-374A-AA6C-1CDC-F9332953A313}"/>
          </ac:cxnSpMkLst>
        </pc:cxnChg>
        <pc:cxnChg chg="add del">
          <ac:chgData name="Sridasyam Nithin" userId="5048069fdc1b9c8d" providerId="LiveId" clId="{0B1E0152-3BD5-49C0-B526-B3747CB5FE83}" dt="2022-11-03T11:53:29.522" v="418" actId="11529"/>
          <ac:cxnSpMkLst>
            <pc:docMk/>
            <pc:sldMk cId="0" sldId="264"/>
            <ac:cxnSpMk id="12" creationId="{7C3D4297-3E0C-E391-F841-AD3003BD5687}"/>
          </ac:cxnSpMkLst>
        </pc:cxnChg>
        <pc:cxnChg chg="add del mod">
          <ac:chgData name="Sridasyam Nithin" userId="5048069fdc1b9c8d" providerId="LiveId" clId="{0B1E0152-3BD5-49C0-B526-B3747CB5FE83}" dt="2022-10-25T05:32:43.851" v="52" actId="21"/>
          <ac:cxnSpMkLst>
            <pc:docMk/>
            <pc:sldMk cId="0" sldId="264"/>
            <ac:cxnSpMk id="13" creationId="{7D7E4310-34ED-2371-3285-5C29A4D7425A}"/>
          </ac:cxnSpMkLst>
        </pc:cxnChg>
        <pc:cxnChg chg="add del">
          <ac:chgData name="Sridasyam Nithin" userId="5048069fdc1b9c8d" providerId="LiveId" clId="{0B1E0152-3BD5-49C0-B526-B3747CB5FE83}" dt="2022-11-03T11:53:29.087" v="417" actId="11529"/>
          <ac:cxnSpMkLst>
            <pc:docMk/>
            <pc:sldMk cId="0" sldId="264"/>
            <ac:cxnSpMk id="14" creationId="{7D8BDE52-6892-8BB5-261C-DE8BF83A098D}"/>
          </ac:cxnSpMkLst>
        </pc:cxnChg>
        <pc:cxnChg chg="add mod">
          <ac:chgData name="Sridasyam Nithin" userId="5048069fdc1b9c8d" providerId="LiveId" clId="{0B1E0152-3BD5-49C0-B526-B3747CB5FE83}" dt="2022-11-03T11:54:18.063" v="426" actId="1076"/>
          <ac:cxnSpMkLst>
            <pc:docMk/>
            <pc:sldMk cId="0" sldId="264"/>
            <ac:cxnSpMk id="16" creationId="{3E4E36F3-036A-1684-5ED5-3EFED5B15BD7}"/>
          </ac:cxnSpMkLst>
        </pc:cxnChg>
        <pc:cxnChg chg="add mod">
          <ac:chgData name="Sridasyam Nithin" userId="5048069fdc1b9c8d" providerId="LiveId" clId="{0B1E0152-3BD5-49C0-B526-B3747CB5FE83}" dt="2022-11-03T11:54:02.672" v="424" actId="208"/>
          <ac:cxnSpMkLst>
            <pc:docMk/>
            <pc:sldMk cId="0" sldId="264"/>
            <ac:cxnSpMk id="18" creationId="{FE50A921-B182-B85D-ACB6-248AD565C41D}"/>
          </ac:cxnSpMkLst>
        </pc:cxnChg>
        <pc:cxnChg chg="add mod">
          <ac:chgData name="Sridasyam Nithin" userId="5048069fdc1b9c8d" providerId="LiveId" clId="{0B1E0152-3BD5-49C0-B526-B3747CB5FE83}" dt="2022-11-03T11:55:33.767" v="429" actId="208"/>
          <ac:cxnSpMkLst>
            <pc:docMk/>
            <pc:sldMk cId="0" sldId="264"/>
            <ac:cxnSpMk id="20" creationId="{7B060809-A0CA-D969-A09C-4A6798D6023E}"/>
          </ac:cxnSpMkLst>
        </pc:cxnChg>
        <pc:cxnChg chg="add del mod">
          <ac:chgData name="Sridasyam Nithin" userId="5048069fdc1b9c8d" providerId="LiveId" clId="{0B1E0152-3BD5-49C0-B526-B3747CB5FE83}" dt="2022-11-03T12:01:01.696" v="545" actId="11529"/>
          <ac:cxnSpMkLst>
            <pc:docMk/>
            <pc:sldMk cId="0" sldId="264"/>
            <ac:cxnSpMk id="25" creationId="{D5322650-D66A-71B1-4F16-86BF92E379BC}"/>
          </ac:cxnSpMkLst>
        </pc:cxnChg>
        <pc:cxnChg chg="add del mod">
          <ac:chgData name="Sridasyam Nithin" userId="5048069fdc1b9c8d" providerId="LiveId" clId="{0B1E0152-3BD5-49C0-B526-B3747CB5FE83}" dt="2022-11-03T12:01:11.915" v="547" actId="11529"/>
          <ac:cxnSpMkLst>
            <pc:docMk/>
            <pc:sldMk cId="0" sldId="264"/>
            <ac:cxnSpMk id="27" creationId="{69B699E0-253A-780A-5DA2-7B0272831A1E}"/>
          </ac:cxnSpMkLst>
        </pc:cxnChg>
        <pc:cxnChg chg="add mod">
          <ac:chgData name="Sridasyam Nithin" userId="5048069fdc1b9c8d" providerId="LiveId" clId="{0B1E0152-3BD5-49C0-B526-B3747CB5FE83}" dt="2022-11-03T12:01:31.882" v="550" actId="208"/>
          <ac:cxnSpMkLst>
            <pc:docMk/>
            <pc:sldMk cId="0" sldId="264"/>
            <ac:cxnSpMk id="29" creationId="{9C2FC31E-6707-422C-707D-E7BDF52C58A4}"/>
          </ac:cxnSpMkLst>
        </pc:cxnChg>
        <pc:cxnChg chg="add mod">
          <ac:chgData name="Sridasyam Nithin" userId="5048069fdc1b9c8d" providerId="LiveId" clId="{0B1E0152-3BD5-49C0-B526-B3747CB5FE83}" dt="2022-11-03T12:02:02.715" v="554" actId="208"/>
          <ac:cxnSpMkLst>
            <pc:docMk/>
            <pc:sldMk cId="0" sldId="264"/>
            <ac:cxnSpMk id="31" creationId="{956BB992-5AB4-5BC8-B6E7-DECB60F50CC2}"/>
          </ac:cxnSpMkLst>
        </pc:cxnChg>
        <pc:cxnChg chg="add mod">
          <ac:chgData name="Sridasyam Nithin" userId="5048069fdc1b9c8d" providerId="LiveId" clId="{0B1E0152-3BD5-49C0-B526-B3747CB5FE83}" dt="2022-11-03T12:13:17.453" v="825" actId="1076"/>
          <ac:cxnSpMkLst>
            <pc:docMk/>
            <pc:sldMk cId="0" sldId="264"/>
            <ac:cxnSpMk id="33" creationId="{1D19B644-8EAB-E14B-B275-7DBD59C3B80C}"/>
          </ac:cxnSpMkLst>
        </pc:cxnChg>
        <pc:cxnChg chg="add mod">
          <ac:chgData name="Sridasyam Nithin" userId="5048069fdc1b9c8d" providerId="LiveId" clId="{0B1E0152-3BD5-49C0-B526-B3747CB5FE83}" dt="2022-11-03T12:03:22.653" v="567" actId="208"/>
          <ac:cxnSpMkLst>
            <pc:docMk/>
            <pc:sldMk cId="0" sldId="264"/>
            <ac:cxnSpMk id="35" creationId="{F4BDBEF0-C7D3-1ACE-12B6-6F1EEB47E7E1}"/>
          </ac:cxnSpMkLst>
        </pc:cxnChg>
        <pc:cxnChg chg="add mod">
          <ac:chgData name="Sridasyam Nithin" userId="5048069fdc1b9c8d" providerId="LiveId" clId="{0B1E0152-3BD5-49C0-B526-B3747CB5FE83}" dt="2022-11-03T12:12:54.862" v="821" actId="1076"/>
          <ac:cxnSpMkLst>
            <pc:docMk/>
            <pc:sldMk cId="0" sldId="264"/>
            <ac:cxnSpMk id="37" creationId="{7EDC3C9F-EAEC-FE12-25CE-85EC21DEE5A8}"/>
          </ac:cxnSpMkLst>
        </pc:cxnChg>
        <pc:cxnChg chg="add mod">
          <ac:chgData name="Sridasyam Nithin" userId="5048069fdc1b9c8d" providerId="LiveId" clId="{0B1E0152-3BD5-49C0-B526-B3747CB5FE83}" dt="2022-11-03T12:07:06.760" v="681" actId="208"/>
          <ac:cxnSpMkLst>
            <pc:docMk/>
            <pc:sldMk cId="0" sldId="264"/>
            <ac:cxnSpMk id="43" creationId="{159FD747-0A81-9499-7490-ED95A3B1EFDC}"/>
          </ac:cxnSpMkLst>
        </pc:cxnChg>
        <pc:cxnChg chg="add mod">
          <ac:chgData name="Sridasyam Nithin" userId="5048069fdc1b9c8d" providerId="LiveId" clId="{0B1E0152-3BD5-49C0-B526-B3747CB5FE83}" dt="2022-11-03T12:07:38.064" v="685" actId="1076"/>
          <ac:cxnSpMkLst>
            <pc:docMk/>
            <pc:sldMk cId="0" sldId="264"/>
            <ac:cxnSpMk id="45" creationId="{FAF14CFC-ADE2-D6E3-2751-393618E44888}"/>
          </ac:cxnSpMkLst>
        </pc:cxnChg>
        <pc:cxnChg chg="add mod">
          <ac:chgData name="Sridasyam Nithin" userId="5048069fdc1b9c8d" providerId="LiveId" clId="{0B1E0152-3BD5-49C0-B526-B3747CB5FE83}" dt="2022-11-03T12:12:58.876" v="822" actId="1076"/>
          <ac:cxnSpMkLst>
            <pc:docMk/>
            <pc:sldMk cId="0" sldId="264"/>
            <ac:cxnSpMk id="47" creationId="{E53CB1E1-2C8B-1F46-6FD5-A2474FD9FDBA}"/>
          </ac:cxnSpMkLst>
        </pc:cxnChg>
        <pc:cxnChg chg="add mod">
          <ac:chgData name="Sridasyam Nithin" userId="5048069fdc1b9c8d" providerId="LiveId" clId="{0B1E0152-3BD5-49C0-B526-B3747CB5FE83}" dt="2022-11-03T12:12:52.047" v="820" actId="1076"/>
          <ac:cxnSpMkLst>
            <pc:docMk/>
            <pc:sldMk cId="0" sldId="264"/>
            <ac:cxnSpMk id="49" creationId="{442F4EDC-7195-6647-53C7-6FD4686DF580}"/>
          </ac:cxnSpMkLst>
        </pc:cxnChg>
        <pc:cxnChg chg="add mod">
          <ac:chgData name="Sridasyam Nithin" userId="5048069fdc1b9c8d" providerId="LiveId" clId="{0B1E0152-3BD5-49C0-B526-B3747CB5FE83}" dt="2022-11-03T12:08:34.881" v="696" actId="208"/>
          <ac:cxnSpMkLst>
            <pc:docMk/>
            <pc:sldMk cId="0" sldId="264"/>
            <ac:cxnSpMk id="51" creationId="{6A140A0E-214C-E25B-096E-967F5F2AE0B9}"/>
          </ac:cxnSpMkLst>
        </pc:cxnChg>
      </pc:sldChg>
      <pc:sldChg chg="addSp delSp modSp mod ord modTransition">
        <pc:chgData name="Sridasyam Nithin" userId="5048069fdc1b9c8d" providerId="LiveId" clId="{0B1E0152-3BD5-49C0-B526-B3747CB5FE83}" dt="2022-11-03T18:21:51.945" v="2058"/>
        <pc:sldMkLst>
          <pc:docMk/>
          <pc:sldMk cId="0" sldId="265"/>
        </pc:sldMkLst>
        <pc:spChg chg="mod">
          <ac:chgData name="Sridasyam Nithin" userId="5048069fdc1b9c8d" providerId="LiveId" clId="{0B1E0152-3BD5-49C0-B526-B3747CB5FE83}" dt="2022-11-03T17:58:51.256" v="1566" actId="20577"/>
          <ac:spMkLst>
            <pc:docMk/>
            <pc:sldMk cId="0" sldId="265"/>
            <ac:spMk id="2" creationId="{00000000-0000-0000-0000-000000000000}"/>
          </ac:spMkLst>
        </pc:spChg>
        <pc:spChg chg="add del mod">
          <ac:chgData name="Sridasyam Nithin" userId="5048069fdc1b9c8d" providerId="LiveId" clId="{0B1E0152-3BD5-49C0-B526-B3747CB5FE83}" dt="2022-11-03T13:52:11.322" v="1494"/>
          <ac:spMkLst>
            <pc:docMk/>
            <pc:sldMk cId="0" sldId="265"/>
            <ac:spMk id="5" creationId="{A635D817-610A-76A3-6FA2-5C523D2EB969}"/>
          </ac:spMkLst>
        </pc:spChg>
        <pc:spChg chg="add mod">
          <ac:chgData name="Sridasyam Nithin" userId="5048069fdc1b9c8d" providerId="LiveId" clId="{0B1E0152-3BD5-49C0-B526-B3747CB5FE83}" dt="2022-11-03T17:59:04.505" v="1569" actId="21"/>
          <ac:spMkLst>
            <pc:docMk/>
            <pc:sldMk cId="0" sldId="265"/>
            <ac:spMk id="7" creationId="{A1AED1AB-3CA0-C6B7-CCB2-C12C766EDCE9}"/>
          </ac:spMkLst>
        </pc:spChg>
        <pc:spChg chg="add del mod">
          <ac:chgData name="Sridasyam Nithin" userId="5048069fdc1b9c8d" providerId="LiveId" clId="{0B1E0152-3BD5-49C0-B526-B3747CB5FE83}" dt="2022-11-03T13:52:37.427" v="1500"/>
          <ac:spMkLst>
            <pc:docMk/>
            <pc:sldMk cId="0" sldId="265"/>
            <ac:spMk id="8" creationId="{517338EE-4283-F6A1-A201-8650A9C85ED3}"/>
          </ac:spMkLst>
        </pc:spChg>
        <pc:picChg chg="del mod">
          <ac:chgData name="Sridasyam Nithin" userId="5048069fdc1b9c8d" providerId="LiveId" clId="{0B1E0152-3BD5-49C0-B526-B3747CB5FE83}" dt="2022-11-03T13:51:25.360" v="1487" actId="21"/>
          <ac:picMkLst>
            <pc:docMk/>
            <pc:sldMk cId="0" sldId="265"/>
            <ac:picMk id="4" creationId="{00000000-0000-0000-0000-000000000000}"/>
          </ac:picMkLst>
        </pc:picChg>
        <pc:picChg chg="add del mod">
          <ac:chgData name="Sridasyam Nithin" userId="5048069fdc1b9c8d" providerId="LiveId" clId="{0B1E0152-3BD5-49C0-B526-B3747CB5FE83}" dt="2022-11-03T17:58:57.332" v="1567" actId="21"/>
          <ac:picMkLst>
            <pc:docMk/>
            <pc:sldMk cId="0" sldId="265"/>
            <ac:picMk id="4" creationId="{15CE4FF5-29C8-A0C7-BB13-FBD4B3250C24}"/>
          </ac:picMkLst>
        </pc:picChg>
        <pc:picChg chg="add mod">
          <ac:chgData name="Sridasyam Nithin" userId="5048069fdc1b9c8d" providerId="LiveId" clId="{0B1E0152-3BD5-49C0-B526-B3747CB5FE83}" dt="2022-11-03T18:00:14.610" v="1587" actId="1076"/>
          <ac:picMkLst>
            <pc:docMk/>
            <pc:sldMk cId="0" sldId="265"/>
            <ac:picMk id="5" creationId="{1E2A2001-9C5D-D7CC-7876-915B8A9D0D29}"/>
          </ac:picMkLst>
        </pc:picChg>
        <pc:picChg chg="del mod">
          <ac:chgData name="Sridasyam Nithin" userId="5048069fdc1b9c8d" providerId="LiveId" clId="{0B1E0152-3BD5-49C0-B526-B3747CB5FE83}" dt="2022-11-03T13:51:35.980" v="1490" actId="21"/>
          <ac:picMkLst>
            <pc:docMk/>
            <pc:sldMk cId="0" sldId="265"/>
            <ac:picMk id="6" creationId="{00000000-0000-0000-0000-000000000000}"/>
          </ac:picMkLst>
        </pc:picChg>
        <pc:picChg chg="add del mod">
          <ac:chgData name="Sridasyam Nithin" userId="5048069fdc1b9c8d" providerId="LiveId" clId="{0B1E0152-3BD5-49C0-B526-B3747CB5FE83}" dt="2022-11-03T17:59:04.505" v="1569" actId="21"/>
          <ac:picMkLst>
            <pc:docMk/>
            <pc:sldMk cId="0" sldId="265"/>
            <ac:picMk id="10" creationId="{0222DFB4-CB7E-B871-6F4B-9FAA1A4B8D34}"/>
          </ac:picMkLst>
        </pc:picChg>
        <pc:picChg chg="add mod">
          <ac:chgData name="Sridasyam Nithin" userId="5048069fdc1b9c8d" providerId="LiveId" clId="{0B1E0152-3BD5-49C0-B526-B3747CB5FE83}" dt="2022-11-03T17:58:35.911" v="1557" actId="1076"/>
          <ac:picMkLst>
            <pc:docMk/>
            <pc:sldMk cId="0" sldId="265"/>
            <ac:picMk id="12" creationId="{881FC8E7-0E0C-02B3-40D3-903AEDF0E347}"/>
          </ac:picMkLst>
        </pc:picChg>
      </pc:sldChg>
      <pc:sldChg chg="modSp mod modTransition">
        <pc:chgData name="Sridasyam Nithin" userId="5048069fdc1b9c8d" providerId="LiveId" clId="{0B1E0152-3BD5-49C0-B526-B3747CB5FE83}" dt="2022-11-03T18:22:05.517" v="2060"/>
        <pc:sldMkLst>
          <pc:docMk/>
          <pc:sldMk cId="0" sldId="266"/>
        </pc:sldMkLst>
        <pc:spChg chg="mod">
          <ac:chgData name="Sridasyam Nithin" userId="5048069fdc1b9c8d" providerId="LiveId" clId="{0B1E0152-3BD5-49C0-B526-B3747CB5FE83}" dt="2022-11-03T12:27:01.359" v="869" actId="1076"/>
          <ac:spMkLst>
            <pc:docMk/>
            <pc:sldMk cId="0" sldId="266"/>
            <ac:spMk id="2" creationId="{00000000-0000-0000-0000-000000000000}"/>
          </ac:spMkLst>
        </pc:spChg>
        <pc:spChg chg="mod">
          <ac:chgData name="Sridasyam Nithin" userId="5048069fdc1b9c8d" providerId="LiveId" clId="{0B1E0152-3BD5-49C0-B526-B3747CB5FE83}" dt="2022-11-03T13:53:21.417" v="1511" actId="20577"/>
          <ac:spMkLst>
            <pc:docMk/>
            <pc:sldMk cId="0" sldId="266"/>
            <ac:spMk id="3" creationId="{00000000-0000-0000-0000-000000000000}"/>
          </ac:spMkLst>
        </pc:spChg>
      </pc:sldChg>
      <pc:sldChg chg="modSp mod modTransition">
        <pc:chgData name="Sridasyam Nithin" userId="5048069fdc1b9c8d" providerId="LiveId" clId="{0B1E0152-3BD5-49C0-B526-B3747CB5FE83}" dt="2022-11-03T18:21:03.182" v="2050"/>
        <pc:sldMkLst>
          <pc:docMk/>
          <pc:sldMk cId="0" sldId="267"/>
        </pc:sldMkLst>
        <pc:spChg chg="mod">
          <ac:chgData name="Sridasyam Nithin" userId="5048069fdc1b9c8d" providerId="LiveId" clId="{0B1E0152-3BD5-49C0-B526-B3747CB5FE83}" dt="2022-10-25T06:15:30.313" v="373" actId="20577"/>
          <ac:spMkLst>
            <pc:docMk/>
            <pc:sldMk cId="0" sldId="267"/>
            <ac:spMk id="2" creationId="{00000000-0000-0000-0000-000000000000}"/>
          </ac:spMkLst>
        </pc:spChg>
        <pc:spChg chg="mod">
          <ac:chgData name="Sridasyam Nithin" userId="5048069fdc1b9c8d" providerId="LiveId" clId="{0B1E0152-3BD5-49C0-B526-B3747CB5FE83}" dt="2022-11-03T18:18:30.651" v="2025" actId="1076"/>
          <ac:spMkLst>
            <pc:docMk/>
            <pc:sldMk cId="0" sldId="267"/>
            <ac:spMk id="3" creationId="{00000000-0000-0000-0000-000000000000}"/>
          </ac:spMkLst>
        </pc:spChg>
      </pc:sldChg>
      <pc:sldChg chg="modSp mod ord modTransition">
        <pc:chgData name="Sridasyam Nithin" userId="5048069fdc1b9c8d" providerId="LiveId" clId="{0B1E0152-3BD5-49C0-B526-B3747CB5FE83}" dt="2022-11-03T18:22:56.664" v="2068"/>
        <pc:sldMkLst>
          <pc:docMk/>
          <pc:sldMk cId="0" sldId="268"/>
        </pc:sldMkLst>
        <pc:spChg chg="mod">
          <ac:chgData name="Sridasyam Nithin" userId="5048069fdc1b9c8d" providerId="LiveId" clId="{0B1E0152-3BD5-49C0-B526-B3747CB5FE83}" dt="2022-11-03T12:19:40.071" v="839"/>
          <ac:spMkLst>
            <pc:docMk/>
            <pc:sldMk cId="0" sldId="268"/>
            <ac:spMk id="2" creationId="{00000000-0000-0000-0000-000000000000}"/>
          </ac:spMkLst>
        </pc:spChg>
        <pc:spChg chg="mod">
          <ac:chgData name="Sridasyam Nithin" userId="5048069fdc1b9c8d" providerId="LiveId" clId="{0B1E0152-3BD5-49C0-B526-B3747CB5FE83}" dt="2022-11-03T12:21:53.460" v="855" actId="207"/>
          <ac:spMkLst>
            <pc:docMk/>
            <pc:sldMk cId="0" sldId="268"/>
            <ac:spMk id="3" creationId="{00000000-0000-0000-0000-000000000000}"/>
          </ac:spMkLst>
        </pc:spChg>
      </pc:sldChg>
      <pc:sldChg chg="addSp delSp modSp mod ord modTransition">
        <pc:chgData name="Sridasyam Nithin" userId="5048069fdc1b9c8d" providerId="LiveId" clId="{0B1E0152-3BD5-49C0-B526-B3747CB5FE83}" dt="2022-11-03T18:30:29.635" v="2102" actId="113"/>
        <pc:sldMkLst>
          <pc:docMk/>
          <pc:sldMk cId="0" sldId="269"/>
        </pc:sldMkLst>
        <pc:spChg chg="mod">
          <ac:chgData name="Sridasyam Nithin" userId="5048069fdc1b9c8d" providerId="LiveId" clId="{0B1E0152-3BD5-49C0-B526-B3747CB5FE83}" dt="2022-11-03T12:19:40.071" v="839"/>
          <ac:spMkLst>
            <pc:docMk/>
            <pc:sldMk cId="0" sldId="269"/>
            <ac:spMk id="2" creationId="{00000000-0000-0000-0000-000000000000}"/>
          </ac:spMkLst>
        </pc:spChg>
        <pc:spChg chg="mod">
          <ac:chgData name="Sridasyam Nithin" userId="5048069fdc1b9c8d" providerId="LiveId" clId="{0B1E0152-3BD5-49C0-B526-B3747CB5FE83}" dt="2022-11-03T12:19:40.071" v="839"/>
          <ac:spMkLst>
            <pc:docMk/>
            <pc:sldMk cId="0" sldId="269"/>
            <ac:spMk id="3" creationId="{00000000-0000-0000-0000-000000000000}"/>
          </ac:spMkLst>
        </pc:spChg>
        <pc:spChg chg="add mod">
          <ac:chgData name="Sridasyam Nithin" userId="5048069fdc1b9c8d" providerId="LiveId" clId="{0B1E0152-3BD5-49C0-B526-B3747CB5FE83}" dt="2022-11-03T18:30:29.635" v="2102" actId="113"/>
          <ac:spMkLst>
            <pc:docMk/>
            <pc:sldMk cId="0" sldId="269"/>
            <ac:spMk id="7" creationId="{38EEB22D-8C47-80E3-67AE-FAE480EC25E3}"/>
          </ac:spMkLst>
        </pc:spChg>
        <pc:picChg chg="del">
          <ac:chgData name="Sridasyam Nithin" userId="5048069fdc1b9c8d" providerId="LiveId" clId="{0B1E0152-3BD5-49C0-B526-B3747CB5FE83}" dt="2022-11-03T13:28:00.380" v="953" actId="21"/>
          <ac:picMkLst>
            <pc:docMk/>
            <pc:sldMk cId="0" sldId="269"/>
            <ac:picMk id="4" creationId="{00000000-0000-0000-0000-000000000000}"/>
          </ac:picMkLst>
        </pc:picChg>
        <pc:picChg chg="add mod">
          <ac:chgData name="Sridasyam Nithin" userId="5048069fdc1b9c8d" providerId="LiveId" clId="{0B1E0152-3BD5-49C0-B526-B3747CB5FE83}" dt="2022-11-03T13:33:26.085" v="985" actId="1076"/>
          <ac:picMkLst>
            <pc:docMk/>
            <pc:sldMk cId="0" sldId="269"/>
            <ac:picMk id="6" creationId="{A4B20679-D53B-A611-F33B-5AF5CDDEA78F}"/>
          </ac:picMkLst>
        </pc:picChg>
      </pc:sldChg>
      <pc:sldChg chg="modSp mod modTransition">
        <pc:chgData name="Sridasyam Nithin" userId="5048069fdc1b9c8d" providerId="LiveId" clId="{0B1E0152-3BD5-49C0-B526-B3747CB5FE83}" dt="2022-11-03T18:20:39.093" v="2047"/>
        <pc:sldMkLst>
          <pc:docMk/>
          <pc:sldMk cId="0" sldId="270"/>
        </pc:sldMkLst>
        <pc:spChg chg="mod">
          <ac:chgData name="Sridasyam Nithin" userId="5048069fdc1b9c8d" providerId="LiveId" clId="{0B1E0152-3BD5-49C0-B526-B3747CB5FE83}" dt="2022-11-03T12:19:40.071" v="839"/>
          <ac:spMkLst>
            <pc:docMk/>
            <pc:sldMk cId="0" sldId="270"/>
            <ac:spMk id="2" creationId="{00000000-0000-0000-0000-000000000000}"/>
          </ac:spMkLst>
        </pc:spChg>
        <pc:spChg chg="mod">
          <ac:chgData name="Sridasyam Nithin" userId="5048069fdc1b9c8d" providerId="LiveId" clId="{0B1E0152-3BD5-49C0-B526-B3747CB5FE83}" dt="2022-11-03T18:19:10.631" v="2031" actId="120"/>
          <ac:spMkLst>
            <pc:docMk/>
            <pc:sldMk cId="0" sldId="270"/>
            <ac:spMk id="3" creationId="{00000000-0000-0000-0000-000000000000}"/>
          </ac:spMkLst>
        </pc:spChg>
      </pc:sldChg>
      <pc:sldChg chg="addSp modSp new mod ord modTransition">
        <pc:chgData name="Sridasyam Nithin" userId="5048069fdc1b9c8d" providerId="LiveId" clId="{0B1E0152-3BD5-49C0-B526-B3747CB5FE83}" dt="2022-11-03T18:21:38.811" v="2055"/>
        <pc:sldMkLst>
          <pc:docMk/>
          <pc:sldMk cId="2604650673" sldId="271"/>
        </pc:sldMkLst>
        <pc:spChg chg="mod">
          <ac:chgData name="Sridasyam Nithin" userId="5048069fdc1b9c8d" providerId="LiveId" clId="{0B1E0152-3BD5-49C0-B526-B3747CB5FE83}" dt="2022-11-03T12:30:31.223" v="901" actId="1076"/>
          <ac:spMkLst>
            <pc:docMk/>
            <pc:sldMk cId="2604650673" sldId="271"/>
            <ac:spMk id="2" creationId="{9C545CBF-814E-DF67-0692-3348725BE3BE}"/>
          </ac:spMkLst>
        </pc:spChg>
        <pc:spChg chg="mod">
          <ac:chgData name="Sridasyam Nithin" userId="5048069fdc1b9c8d" providerId="LiveId" clId="{0B1E0152-3BD5-49C0-B526-B3747CB5FE83}" dt="2022-11-03T12:32:36.264" v="906" actId="14100"/>
          <ac:spMkLst>
            <pc:docMk/>
            <pc:sldMk cId="2604650673" sldId="271"/>
            <ac:spMk id="3" creationId="{1775FF53-467D-BEDE-B0B4-9FEFE7C83C49}"/>
          </ac:spMkLst>
        </pc:spChg>
        <pc:picChg chg="add mod">
          <ac:chgData name="Sridasyam Nithin" userId="5048069fdc1b9c8d" providerId="LiveId" clId="{0B1E0152-3BD5-49C0-B526-B3747CB5FE83}" dt="2022-11-03T12:32:52.625" v="910" actId="1076"/>
          <ac:picMkLst>
            <pc:docMk/>
            <pc:sldMk cId="2604650673" sldId="271"/>
            <ac:picMk id="5" creationId="{6F0B8F3A-4000-49B4-28A0-60847819825B}"/>
          </ac:picMkLst>
        </pc:picChg>
      </pc:sldChg>
      <pc:sldChg chg="modSp new mod modTransition">
        <pc:chgData name="Sridasyam Nithin" userId="5048069fdc1b9c8d" providerId="LiveId" clId="{0B1E0152-3BD5-49C0-B526-B3747CB5FE83}" dt="2022-11-03T18:22:16.391" v="2062"/>
        <pc:sldMkLst>
          <pc:docMk/>
          <pc:sldMk cId="2323918302" sldId="272"/>
        </pc:sldMkLst>
        <pc:spChg chg="mod">
          <ac:chgData name="Sridasyam Nithin" userId="5048069fdc1b9c8d" providerId="LiveId" clId="{0B1E0152-3BD5-49C0-B526-B3747CB5FE83}" dt="2022-11-03T13:40:23.093" v="1073" actId="123"/>
          <ac:spMkLst>
            <pc:docMk/>
            <pc:sldMk cId="2323918302" sldId="272"/>
            <ac:spMk id="2" creationId="{1A44E42F-0085-419F-8DD6-53BE2BF0EB50}"/>
          </ac:spMkLst>
        </pc:spChg>
        <pc:spChg chg="mod">
          <ac:chgData name="Sridasyam Nithin" userId="5048069fdc1b9c8d" providerId="LiveId" clId="{0B1E0152-3BD5-49C0-B526-B3747CB5FE83}" dt="2022-11-03T13:53:47.563" v="1521" actId="400"/>
          <ac:spMkLst>
            <pc:docMk/>
            <pc:sldMk cId="2323918302" sldId="272"/>
            <ac:spMk id="3" creationId="{EEA169CD-C3CC-2D62-11A7-37E3D2AA178A}"/>
          </ac:spMkLst>
        </pc:spChg>
      </pc:sldChg>
      <pc:sldChg chg="addSp modSp new mod ord modTransition">
        <pc:chgData name="Sridasyam Nithin" userId="5048069fdc1b9c8d" providerId="LiveId" clId="{0B1E0152-3BD5-49C0-B526-B3747CB5FE83}" dt="2022-11-03T18:30:34.551" v="2103" actId="113"/>
        <pc:sldMkLst>
          <pc:docMk/>
          <pc:sldMk cId="2546010691" sldId="273"/>
        </pc:sldMkLst>
        <pc:spChg chg="mod">
          <ac:chgData name="Sridasyam Nithin" userId="5048069fdc1b9c8d" providerId="LiveId" clId="{0B1E0152-3BD5-49C0-B526-B3747CB5FE83}" dt="2022-11-03T13:35:20.077" v="1018" actId="1076"/>
          <ac:spMkLst>
            <pc:docMk/>
            <pc:sldMk cId="2546010691" sldId="273"/>
            <ac:spMk id="2" creationId="{DE1FF6D8-D727-BB11-4863-535A4F7FB6DB}"/>
          </ac:spMkLst>
        </pc:spChg>
        <pc:spChg chg="mod">
          <ac:chgData name="Sridasyam Nithin" userId="5048069fdc1b9c8d" providerId="LiveId" clId="{0B1E0152-3BD5-49C0-B526-B3747CB5FE83}" dt="2022-11-03T13:35:45.132" v="1020" actId="1076"/>
          <ac:spMkLst>
            <pc:docMk/>
            <pc:sldMk cId="2546010691" sldId="273"/>
            <ac:spMk id="3" creationId="{2E3EC2C2-2EBE-3E3C-20C1-81F1EDA0C060}"/>
          </ac:spMkLst>
        </pc:spChg>
        <pc:spChg chg="add mod">
          <ac:chgData name="Sridasyam Nithin" userId="5048069fdc1b9c8d" providerId="LiveId" clId="{0B1E0152-3BD5-49C0-B526-B3747CB5FE83}" dt="2022-11-03T18:30:34.551" v="2103" actId="113"/>
          <ac:spMkLst>
            <pc:docMk/>
            <pc:sldMk cId="2546010691" sldId="273"/>
            <ac:spMk id="6" creationId="{821DCEAB-8126-E9DA-826D-DE46FB1B252D}"/>
          </ac:spMkLst>
        </pc:spChg>
        <pc:picChg chg="add mod">
          <ac:chgData name="Sridasyam Nithin" userId="5048069fdc1b9c8d" providerId="LiveId" clId="{0B1E0152-3BD5-49C0-B526-B3747CB5FE83}" dt="2022-11-03T13:35:23.409" v="1019" actId="1076"/>
          <ac:picMkLst>
            <pc:docMk/>
            <pc:sldMk cId="2546010691" sldId="273"/>
            <ac:picMk id="5" creationId="{92FC6DB5-E6E6-5B61-0BFE-F4572BDCEDB1}"/>
          </ac:picMkLst>
        </pc:picChg>
      </pc:sldChg>
      <pc:sldChg chg="addSp modSp new mod modTransition">
        <pc:chgData name="Sridasyam Nithin" userId="5048069fdc1b9c8d" providerId="LiveId" clId="{0B1E0152-3BD5-49C0-B526-B3747CB5FE83}" dt="2022-11-03T18:30:54.197" v="2108" actId="1076"/>
        <pc:sldMkLst>
          <pc:docMk/>
          <pc:sldMk cId="1709807582" sldId="274"/>
        </pc:sldMkLst>
        <pc:spChg chg="mod">
          <ac:chgData name="Sridasyam Nithin" userId="5048069fdc1b9c8d" providerId="LiveId" clId="{0B1E0152-3BD5-49C0-B526-B3747CB5FE83}" dt="2022-11-03T13:37:48.844" v="1044" actId="27636"/>
          <ac:spMkLst>
            <pc:docMk/>
            <pc:sldMk cId="1709807582" sldId="274"/>
            <ac:spMk id="2" creationId="{1EFA3C23-7BB7-ADCC-0E4E-E8A96F3A84B3}"/>
          </ac:spMkLst>
        </pc:spChg>
        <pc:spChg chg="mod">
          <ac:chgData name="Sridasyam Nithin" userId="5048069fdc1b9c8d" providerId="LiveId" clId="{0B1E0152-3BD5-49C0-B526-B3747CB5FE83}" dt="2022-11-03T13:37:29.704" v="1042" actId="14100"/>
          <ac:spMkLst>
            <pc:docMk/>
            <pc:sldMk cId="1709807582" sldId="274"/>
            <ac:spMk id="3" creationId="{E2039DD3-47CF-06A9-35BB-E9429EF7EF1F}"/>
          </ac:spMkLst>
        </pc:spChg>
        <pc:spChg chg="add mod">
          <ac:chgData name="Sridasyam Nithin" userId="5048069fdc1b9c8d" providerId="LiveId" clId="{0B1E0152-3BD5-49C0-B526-B3747CB5FE83}" dt="2022-11-03T18:30:54.197" v="2108" actId="1076"/>
          <ac:spMkLst>
            <pc:docMk/>
            <pc:sldMk cId="1709807582" sldId="274"/>
            <ac:spMk id="6" creationId="{0D694D63-20B8-BE67-54CD-56CA1877F2F8}"/>
          </ac:spMkLst>
        </pc:spChg>
        <pc:picChg chg="add mod">
          <ac:chgData name="Sridasyam Nithin" userId="5048069fdc1b9c8d" providerId="LiveId" clId="{0B1E0152-3BD5-49C0-B526-B3747CB5FE83}" dt="2022-11-03T18:30:49.431" v="2107" actId="1076"/>
          <ac:picMkLst>
            <pc:docMk/>
            <pc:sldMk cId="1709807582" sldId="274"/>
            <ac:picMk id="5" creationId="{7042C4BC-4201-AD1E-D578-5F13DDAB915F}"/>
          </ac:picMkLst>
        </pc:picChg>
      </pc:sldChg>
      <pc:sldChg chg="addSp delSp modSp new mod modTransition">
        <pc:chgData name="Sridasyam Nithin" userId="5048069fdc1b9c8d" providerId="LiveId" clId="{0B1E0152-3BD5-49C0-B526-B3747CB5FE83}" dt="2022-11-03T18:21:45.406" v="2056"/>
        <pc:sldMkLst>
          <pc:docMk/>
          <pc:sldMk cId="609936839" sldId="275"/>
        </pc:sldMkLst>
        <pc:spChg chg="mod">
          <ac:chgData name="Sridasyam Nithin" userId="5048069fdc1b9c8d" providerId="LiveId" clId="{0B1E0152-3BD5-49C0-B526-B3747CB5FE83}" dt="2022-11-03T17:59:54.944" v="1586" actId="113"/>
          <ac:spMkLst>
            <pc:docMk/>
            <pc:sldMk cId="609936839" sldId="275"/>
            <ac:spMk id="2" creationId="{464B5C4D-88FD-E684-494B-60B12A621F16}"/>
          </ac:spMkLst>
        </pc:spChg>
        <pc:spChg chg="mod">
          <ac:chgData name="Sridasyam Nithin" userId="5048069fdc1b9c8d" providerId="LiveId" clId="{0B1E0152-3BD5-49C0-B526-B3747CB5FE83}" dt="2022-11-03T13:51:39.729" v="1491" actId="113"/>
          <ac:spMkLst>
            <pc:docMk/>
            <pc:sldMk cId="609936839" sldId="275"/>
            <ac:spMk id="3" creationId="{05E3B343-0396-2A0F-12D5-19F20B29766C}"/>
          </ac:spMkLst>
        </pc:spChg>
        <pc:picChg chg="add del mod">
          <ac:chgData name="Sridasyam Nithin" userId="5048069fdc1b9c8d" providerId="LiveId" clId="{0B1E0152-3BD5-49C0-B526-B3747CB5FE83}" dt="2022-11-03T13:50:08.110" v="1486" actId="21"/>
          <ac:picMkLst>
            <pc:docMk/>
            <pc:sldMk cId="609936839" sldId="275"/>
            <ac:picMk id="5" creationId="{1566CDB0-823E-1918-9429-ED4E3321D678}"/>
          </ac:picMkLst>
        </pc:picChg>
        <pc:picChg chg="add mod">
          <ac:chgData name="Sridasyam Nithin" userId="5048069fdc1b9c8d" providerId="LiveId" clId="{0B1E0152-3BD5-49C0-B526-B3747CB5FE83}" dt="2022-11-03T17:58:06.305" v="1551" actId="1076"/>
          <ac:picMkLst>
            <pc:docMk/>
            <pc:sldMk cId="609936839" sldId="275"/>
            <ac:picMk id="5" creationId="{4DDB89A8-FF56-FCCF-D970-F34525D3E8BA}"/>
          </ac:picMkLst>
        </pc:picChg>
        <pc:picChg chg="add mod">
          <ac:chgData name="Sridasyam Nithin" userId="5048069fdc1b9c8d" providerId="LiveId" clId="{0B1E0152-3BD5-49C0-B526-B3747CB5FE83}" dt="2022-11-03T17:58:03.830" v="1550" actId="1076"/>
          <ac:picMkLst>
            <pc:docMk/>
            <pc:sldMk cId="609936839" sldId="275"/>
            <ac:picMk id="6" creationId="{3A4AEB63-697F-FE67-1AB8-845E0FD423DC}"/>
          </ac:picMkLst>
        </pc:picChg>
        <pc:picChg chg="add del mod">
          <ac:chgData name="Sridasyam Nithin" userId="5048069fdc1b9c8d" providerId="LiveId" clId="{0B1E0152-3BD5-49C0-B526-B3747CB5FE83}" dt="2022-11-03T17:58:08.581" v="1552" actId="21"/>
          <ac:picMkLst>
            <pc:docMk/>
            <pc:sldMk cId="609936839" sldId="275"/>
            <ac:picMk id="7" creationId="{21E53E32-D2F0-F5B8-B9B2-558286FFDDD7}"/>
          </ac:picMkLst>
        </pc:picChg>
      </pc:sldChg>
      <pc:sldChg chg="new del modTransition">
        <pc:chgData name="Sridasyam Nithin" userId="5048069fdc1b9c8d" providerId="LiveId" clId="{0B1E0152-3BD5-49C0-B526-B3747CB5FE83}" dt="2022-11-03T13:49:12.972" v="1479" actId="2696"/>
        <pc:sldMkLst>
          <pc:docMk/>
          <pc:sldMk cId="3412842822" sldId="275"/>
        </pc:sldMkLst>
      </pc:sldChg>
      <pc:sldChg chg="addSp modSp new mod ord modTransition">
        <pc:chgData name="Sridasyam Nithin" userId="5048069fdc1b9c8d" providerId="LiveId" clId="{0B1E0152-3BD5-49C0-B526-B3747CB5FE83}" dt="2022-11-03T18:21:58.724" v="2059"/>
        <pc:sldMkLst>
          <pc:docMk/>
          <pc:sldMk cId="3330607053" sldId="276"/>
        </pc:sldMkLst>
        <pc:spChg chg="mod">
          <ac:chgData name="Sridasyam Nithin" userId="5048069fdc1b9c8d" providerId="LiveId" clId="{0B1E0152-3BD5-49C0-B526-B3747CB5FE83}" dt="2022-11-03T17:54:32.794" v="1526" actId="27636"/>
          <ac:spMkLst>
            <pc:docMk/>
            <pc:sldMk cId="3330607053" sldId="276"/>
            <ac:spMk id="2" creationId="{5FE162C4-1399-5C63-C9DE-6DE1F92648E2}"/>
          </ac:spMkLst>
        </pc:spChg>
        <pc:picChg chg="add mod">
          <ac:chgData name="Sridasyam Nithin" userId="5048069fdc1b9c8d" providerId="LiveId" clId="{0B1E0152-3BD5-49C0-B526-B3747CB5FE83}" dt="2022-11-03T17:59:17.759" v="1571" actId="1076"/>
          <ac:picMkLst>
            <pc:docMk/>
            <pc:sldMk cId="3330607053" sldId="276"/>
            <ac:picMk id="4" creationId="{CF73B887-C3BF-D648-660A-CE1D2061AFA0}"/>
          </ac:picMkLst>
        </pc:picChg>
        <pc:picChg chg="add mod">
          <ac:chgData name="Sridasyam Nithin" userId="5048069fdc1b9c8d" providerId="LiveId" clId="{0B1E0152-3BD5-49C0-B526-B3747CB5FE83}" dt="2022-11-03T17:59:23.036" v="1572" actId="1076"/>
          <ac:picMkLst>
            <pc:docMk/>
            <pc:sldMk cId="3330607053" sldId="276"/>
            <ac:picMk id="5" creationId="{4C128C54-0731-B209-6913-24B317B62988}"/>
          </ac:picMkLst>
        </pc:picChg>
      </pc:sldChg>
      <pc:sldChg chg="modSp new mod modTransition">
        <pc:chgData name="Sridasyam Nithin" userId="5048069fdc1b9c8d" providerId="LiveId" clId="{0B1E0152-3BD5-49C0-B526-B3747CB5FE83}" dt="2022-11-03T18:22:23.863" v="2063"/>
        <pc:sldMkLst>
          <pc:docMk/>
          <pc:sldMk cId="380964471" sldId="277"/>
        </pc:sldMkLst>
        <pc:spChg chg="mod">
          <ac:chgData name="Sridasyam Nithin" userId="5048069fdc1b9c8d" providerId="LiveId" clId="{0B1E0152-3BD5-49C0-B526-B3747CB5FE83}" dt="2022-11-03T18:15:26.592" v="1993" actId="1076"/>
          <ac:spMkLst>
            <pc:docMk/>
            <pc:sldMk cId="380964471" sldId="277"/>
            <ac:spMk id="2" creationId="{1EF8D01B-560A-B94E-1621-4172DE5E7725}"/>
          </ac:spMkLst>
        </pc:spChg>
        <pc:spChg chg="mod">
          <ac:chgData name="Sridasyam Nithin" userId="5048069fdc1b9c8d" providerId="LiveId" clId="{0B1E0152-3BD5-49C0-B526-B3747CB5FE83}" dt="2022-11-03T18:15:19.512" v="1992" actId="2711"/>
          <ac:spMkLst>
            <pc:docMk/>
            <pc:sldMk cId="380964471" sldId="277"/>
            <ac:spMk id="3" creationId="{6FE8BAF1-EB42-ADDE-52B2-CF56FDB99369}"/>
          </ac:spMkLst>
        </pc:spChg>
      </pc:sldChg>
      <pc:sldChg chg="modSp new mod modTransition">
        <pc:chgData name="Sridasyam Nithin" userId="5048069fdc1b9c8d" providerId="LiveId" clId="{0B1E0152-3BD5-49C0-B526-B3747CB5FE83}" dt="2022-11-03T18:39:12.841" v="2246" actId="20577"/>
        <pc:sldMkLst>
          <pc:docMk/>
          <pc:sldMk cId="2421313328" sldId="278"/>
        </pc:sldMkLst>
        <pc:spChg chg="mod">
          <ac:chgData name="Sridasyam Nithin" userId="5048069fdc1b9c8d" providerId="LiveId" clId="{0B1E0152-3BD5-49C0-B526-B3747CB5FE83}" dt="2022-11-03T18:37:53.697" v="2180" actId="113"/>
          <ac:spMkLst>
            <pc:docMk/>
            <pc:sldMk cId="2421313328" sldId="278"/>
            <ac:spMk id="2" creationId="{9BA6097D-2F0F-FB9E-5E67-2C29CD9DACB5}"/>
          </ac:spMkLst>
        </pc:spChg>
        <pc:spChg chg="mod">
          <ac:chgData name="Sridasyam Nithin" userId="5048069fdc1b9c8d" providerId="LiveId" clId="{0B1E0152-3BD5-49C0-B526-B3747CB5FE83}" dt="2022-11-03T18:39:12.841" v="2246" actId="20577"/>
          <ac:spMkLst>
            <pc:docMk/>
            <pc:sldMk cId="2421313328" sldId="278"/>
            <ac:spMk id="3" creationId="{7BB531B0-991D-B904-7A9E-E07805192008}"/>
          </ac:spMkLst>
        </pc:spChg>
      </pc:sldChg>
      <pc:sldChg chg="addSp modSp new mod ord">
        <pc:chgData name="Sridasyam Nithin" userId="5048069fdc1b9c8d" providerId="LiveId" clId="{0B1E0152-3BD5-49C0-B526-B3747CB5FE83}" dt="2022-11-03T18:30:23.237" v="2101" actId="255"/>
        <pc:sldMkLst>
          <pc:docMk/>
          <pc:sldMk cId="3380114024" sldId="279"/>
        </pc:sldMkLst>
        <pc:spChg chg="mod">
          <ac:chgData name="Sridasyam Nithin" userId="5048069fdc1b9c8d" providerId="LiveId" clId="{0B1E0152-3BD5-49C0-B526-B3747CB5FE83}" dt="2022-11-03T18:29:15.073" v="2073" actId="27636"/>
          <ac:spMkLst>
            <pc:docMk/>
            <pc:sldMk cId="3380114024" sldId="279"/>
            <ac:spMk id="2" creationId="{416606E2-B06C-C81F-FA43-44CB55E55943}"/>
          </ac:spMkLst>
        </pc:spChg>
        <pc:spChg chg="add mod">
          <ac:chgData name="Sridasyam Nithin" userId="5048069fdc1b9c8d" providerId="LiveId" clId="{0B1E0152-3BD5-49C0-B526-B3747CB5FE83}" dt="2022-11-03T18:30:23.237" v="2101" actId="255"/>
          <ac:spMkLst>
            <pc:docMk/>
            <pc:sldMk cId="3380114024" sldId="279"/>
            <ac:spMk id="6" creationId="{F0DD482D-5EEC-741F-EC42-3D0312CF18BC}"/>
          </ac:spMkLst>
        </pc:spChg>
        <pc:picChg chg="add mod">
          <ac:chgData name="Sridasyam Nithin" userId="5048069fdc1b9c8d" providerId="LiveId" clId="{0B1E0152-3BD5-49C0-B526-B3747CB5FE83}" dt="2022-11-03T18:29:27.680" v="2077" actId="1076"/>
          <ac:picMkLst>
            <pc:docMk/>
            <pc:sldMk cId="3380114024" sldId="279"/>
            <ac:picMk id="5" creationId="{C27946D7-D0EA-CC88-B8FA-8EF271A64740}"/>
          </ac:picMkLst>
        </pc:picChg>
      </pc:sldChg>
      <pc:sldMasterChg chg="modTransition modSldLayout">
        <pc:chgData name="Sridasyam Nithin" userId="5048069fdc1b9c8d" providerId="LiveId" clId="{0B1E0152-3BD5-49C0-B526-B3747CB5FE83}" dt="2022-10-25T06:06:37.125" v="172"/>
        <pc:sldMasterMkLst>
          <pc:docMk/>
          <pc:sldMasterMk cId="1485272475" sldId="2147483669"/>
        </pc:sldMasterMkLst>
        <pc:sldLayoutChg chg="modTransition">
          <pc:chgData name="Sridasyam Nithin" userId="5048069fdc1b9c8d" providerId="LiveId" clId="{0B1E0152-3BD5-49C0-B526-B3747CB5FE83}" dt="2022-10-25T06:06:37.125" v="172"/>
          <pc:sldLayoutMkLst>
            <pc:docMk/>
            <pc:sldMasterMk cId="1485272475" sldId="2147483669"/>
            <pc:sldLayoutMk cId="2372392336" sldId="2147483670"/>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602957831" sldId="2147483671"/>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1119603541" sldId="2147483672"/>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3682260221" sldId="2147483673"/>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3042723877" sldId="2147483674"/>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2292510925" sldId="2147483675"/>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1039704605" sldId="2147483676"/>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1493796967" sldId="2147483677"/>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2780217711" sldId="2147483678"/>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3735814866" sldId="2147483679"/>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647274095" sldId="2147483680"/>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2402111421" sldId="2147483681"/>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2309197370" sldId="2147483682"/>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1962041853" sldId="2147483683"/>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1941367437" sldId="2147483684"/>
          </pc:sldLayoutMkLst>
        </pc:sldLayoutChg>
        <pc:sldLayoutChg chg="modTransition">
          <pc:chgData name="Sridasyam Nithin" userId="5048069fdc1b9c8d" providerId="LiveId" clId="{0B1E0152-3BD5-49C0-B526-B3747CB5FE83}" dt="2022-10-25T06:06:37.125" v="172"/>
          <pc:sldLayoutMkLst>
            <pc:docMk/>
            <pc:sldMasterMk cId="1485272475" sldId="2147483669"/>
            <pc:sldLayoutMk cId="3570596772" sldId="2147483685"/>
          </pc:sldLayoutMkLst>
        </pc:sldLayoutChg>
      </pc:sldMasterChg>
      <pc:sldMasterChg chg="modTransition modSldLayout">
        <pc:chgData name="Sridasyam Nithin" userId="5048069fdc1b9c8d" providerId="LiveId" clId="{0B1E0152-3BD5-49C0-B526-B3747CB5FE83}" dt="2022-10-25T06:06:38.950" v="173"/>
        <pc:sldMasterMkLst>
          <pc:docMk/>
          <pc:sldMasterMk cId="2081211134" sldId="2147483689"/>
        </pc:sldMasterMkLst>
        <pc:sldLayoutChg chg="modTransition">
          <pc:chgData name="Sridasyam Nithin" userId="5048069fdc1b9c8d" providerId="LiveId" clId="{0B1E0152-3BD5-49C0-B526-B3747CB5FE83}" dt="2022-10-25T06:06:38.950" v="173"/>
          <pc:sldLayoutMkLst>
            <pc:docMk/>
            <pc:sldMasterMk cId="2081211134" sldId="2147483689"/>
            <pc:sldLayoutMk cId="1391085979" sldId="2147483690"/>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620409346" sldId="2147483691"/>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1992380811" sldId="2147483692"/>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1093270586" sldId="2147483693"/>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3541918838" sldId="2147483694"/>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1294178096" sldId="2147483695"/>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2817033969" sldId="2147483696"/>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1677439282" sldId="2147483697"/>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2067078269" sldId="2147483698"/>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1393082897" sldId="2147483699"/>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2370803103" sldId="2147483700"/>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2156341236" sldId="2147483701"/>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3411023530" sldId="2147483702"/>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3805126850" sldId="2147483703"/>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3312271655" sldId="2147483704"/>
          </pc:sldLayoutMkLst>
        </pc:sldLayoutChg>
        <pc:sldLayoutChg chg="modTransition">
          <pc:chgData name="Sridasyam Nithin" userId="5048069fdc1b9c8d" providerId="LiveId" clId="{0B1E0152-3BD5-49C0-B526-B3747CB5FE83}" dt="2022-10-25T06:06:38.950" v="173"/>
          <pc:sldLayoutMkLst>
            <pc:docMk/>
            <pc:sldMasterMk cId="2081211134" sldId="2147483689"/>
            <pc:sldLayoutMk cId="409375830" sldId="2147483705"/>
          </pc:sldLayoutMkLst>
        </pc:sldLayoutChg>
      </pc:sldMasterChg>
      <pc:sldMasterChg chg="modTransition modSldLayout">
        <pc:chgData name="Sridasyam Nithin" userId="5048069fdc1b9c8d" providerId="LiveId" clId="{0B1E0152-3BD5-49C0-B526-B3747CB5FE83}" dt="2022-10-25T06:06:39.977" v="174"/>
        <pc:sldMasterMkLst>
          <pc:docMk/>
          <pc:sldMasterMk cId="2250326628" sldId="2147483709"/>
        </pc:sldMasterMkLst>
        <pc:sldLayoutChg chg="modTransition">
          <pc:chgData name="Sridasyam Nithin" userId="5048069fdc1b9c8d" providerId="LiveId" clId="{0B1E0152-3BD5-49C0-B526-B3747CB5FE83}" dt="2022-10-25T06:06:39.977" v="174"/>
          <pc:sldLayoutMkLst>
            <pc:docMk/>
            <pc:sldMasterMk cId="2250326628" sldId="2147483709"/>
            <pc:sldLayoutMk cId="1322180545" sldId="2147483710"/>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357827829" sldId="2147483711"/>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2533238563" sldId="2147483712"/>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3304605258" sldId="2147483713"/>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2631058523" sldId="2147483714"/>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584151819" sldId="2147483715"/>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2011417461" sldId="2147483716"/>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3954151527" sldId="2147483717"/>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2592832600" sldId="2147483718"/>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2173474517" sldId="2147483719"/>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3793543282" sldId="2147483720"/>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4175486093" sldId="2147483721"/>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1766861352" sldId="2147483722"/>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1931624848" sldId="2147483723"/>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852189376" sldId="2147483724"/>
          </pc:sldLayoutMkLst>
        </pc:sldLayoutChg>
        <pc:sldLayoutChg chg="modTransition">
          <pc:chgData name="Sridasyam Nithin" userId="5048069fdc1b9c8d" providerId="LiveId" clId="{0B1E0152-3BD5-49C0-B526-B3747CB5FE83}" dt="2022-10-25T06:06:39.977" v="174"/>
          <pc:sldLayoutMkLst>
            <pc:docMk/>
            <pc:sldMasterMk cId="2250326628" sldId="2147483709"/>
            <pc:sldLayoutMk cId="557237923" sldId="2147483725"/>
          </pc:sldLayoutMkLst>
        </pc:sldLayoutChg>
      </pc:sldMasterChg>
      <pc:sldMasterChg chg="modTransition modSldLayout">
        <pc:chgData name="Sridasyam Nithin" userId="5048069fdc1b9c8d" providerId="LiveId" clId="{0B1E0152-3BD5-49C0-B526-B3747CB5FE83}" dt="2022-10-25T06:06:41.732" v="175"/>
        <pc:sldMasterMkLst>
          <pc:docMk/>
          <pc:sldMasterMk cId="1824776917" sldId="2147483729"/>
        </pc:sldMasterMkLst>
        <pc:sldLayoutChg chg="modTransition">
          <pc:chgData name="Sridasyam Nithin" userId="5048069fdc1b9c8d" providerId="LiveId" clId="{0B1E0152-3BD5-49C0-B526-B3747CB5FE83}" dt="2022-10-25T06:06:41.732" v="175"/>
          <pc:sldLayoutMkLst>
            <pc:docMk/>
            <pc:sldMasterMk cId="1824776917" sldId="2147483729"/>
            <pc:sldLayoutMk cId="1608525806" sldId="2147483730"/>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4171493878" sldId="2147483731"/>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2979805790" sldId="2147483732"/>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925653462" sldId="2147483733"/>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3486411241" sldId="2147483734"/>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1722692718" sldId="2147483735"/>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547040079" sldId="2147483736"/>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3462572043" sldId="2147483737"/>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513487875" sldId="2147483738"/>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703345748" sldId="2147483739"/>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2413248520" sldId="2147483740"/>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3511423372" sldId="2147483741"/>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2725376909" sldId="2147483742"/>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2235151772" sldId="2147483743"/>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3332974239" sldId="2147483744"/>
          </pc:sldLayoutMkLst>
        </pc:sldLayoutChg>
        <pc:sldLayoutChg chg="modTransition">
          <pc:chgData name="Sridasyam Nithin" userId="5048069fdc1b9c8d" providerId="LiveId" clId="{0B1E0152-3BD5-49C0-B526-B3747CB5FE83}" dt="2022-10-25T06:06:41.732" v="175"/>
          <pc:sldLayoutMkLst>
            <pc:docMk/>
            <pc:sldMasterMk cId="1824776917" sldId="2147483729"/>
            <pc:sldLayoutMk cId="860979789" sldId="2147483745"/>
          </pc:sldLayoutMkLst>
        </pc:sldLayoutChg>
      </pc:sldMasterChg>
      <pc:sldMasterChg chg="modTransition modSldLayout">
        <pc:chgData name="Sridasyam Nithin" userId="5048069fdc1b9c8d" providerId="LiveId" clId="{0B1E0152-3BD5-49C0-B526-B3747CB5FE83}" dt="2022-10-25T06:06:43.623" v="176"/>
        <pc:sldMasterMkLst>
          <pc:docMk/>
          <pc:sldMasterMk cId="3603910679" sldId="2147483749"/>
        </pc:sldMasterMkLst>
        <pc:sldLayoutChg chg="modTransition">
          <pc:chgData name="Sridasyam Nithin" userId="5048069fdc1b9c8d" providerId="LiveId" clId="{0B1E0152-3BD5-49C0-B526-B3747CB5FE83}" dt="2022-10-25T06:06:43.623" v="176"/>
          <pc:sldLayoutMkLst>
            <pc:docMk/>
            <pc:sldMasterMk cId="3603910679" sldId="2147483749"/>
            <pc:sldLayoutMk cId="3140520678" sldId="2147483750"/>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1468403025" sldId="2147483751"/>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3122085511" sldId="2147483752"/>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762156282" sldId="2147483753"/>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1648706284" sldId="2147483754"/>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3438089" sldId="2147483755"/>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4005666823" sldId="2147483756"/>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1302164421" sldId="2147483757"/>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491711599" sldId="2147483758"/>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2271076560" sldId="2147483759"/>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1573000037" sldId="2147483760"/>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3229674202" sldId="2147483761"/>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1143294498" sldId="2147483762"/>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3623158968" sldId="2147483763"/>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181495581" sldId="2147483764"/>
          </pc:sldLayoutMkLst>
        </pc:sldLayoutChg>
        <pc:sldLayoutChg chg="modTransition">
          <pc:chgData name="Sridasyam Nithin" userId="5048069fdc1b9c8d" providerId="LiveId" clId="{0B1E0152-3BD5-49C0-B526-B3747CB5FE83}" dt="2022-10-25T06:06:43.623" v="176"/>
          <pc:sldLayoutMkLst>
            <pc:docMk/>
            <pc:sldMasterMk cId="3603910679" sldId="2147483749"/>
            <pc:sldLayoutMk cId="2462347032" sldId="2147483765"/>
          </pc:sldLayoutMkLst>
        </pc:sldLayoutChg>
      </pc:sldMasterChg>
      <pc:sldMasterChg chg="modTransition modSldLayout">
        <pc:chgData name="Sridasyam Nithin" userId="5048069fdc1b9c8d" providerId="LiveId" clId="{0B1E0152-3BD5-49C0-B526-B3747CB5FE83}" dt="2022-10-25T06:06:45.333" v="177"/>
        <pc:sldMasterMkLst>
          <pc:docMk/>
          <pc:sldMasterMk cId="1108387248" sldId="2147483769"/>
        </pc:sldMasterMkLst>
        <pc:sldLayoutChg chg="modTransition">
          <pc:chgData name="Sridasyam Nithin" userId="5048069fdc1b9c8d" providerId="LiveId" clId="{0B1E0152-3BD5-49C0-B526-B3747CB5FE83}" dt="2022-10-25T06:06:45.333" v="177"/>
          <pc:sldLayoutMkLst>
            <pc:docMk/>
            <pc:sldMasterMk cId="1108387248" sldId="2147483769"/>
            <pc:sldLayoutMk cId="742021808" sldId="2147483770"/>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3289654559" sldId="2147483771"/>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2257192395" sldId="2147483772"/>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4140220690" sldId="2147483773"/>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2054640568" sldId="2147483774"/>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671915635" sldId="2147483775"/>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3778763986" sldId="2147483776"/>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1914192046" sldId="2147483777"/>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4248391351" sldId="2147483778"/>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4182356690" sldId="2147483779"/>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1812974286" sldId="2147483780"/>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1131949425" sldId="2147483781"/>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3040182439" sldId="2147483782"/>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91141569" sldId="2147483783"/>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1029109602" sldId="2147483784"/>
          </pc:sldLayoutMkLst>
        </pc:sldLayoutChg>
        <pc:sldLayoutChg chg="modTransition">
          <pc:chgData name="Sridasyam Nithin" userId="5048069fdc1b9c8d" providerId="LiveId" clId="{0B1E0152-3BD5-49C0-B526-B3747CB5FE83}" dt="2022-10-25T06:06:45.333" v="177"/>
          <pc:sldLayoutMkLst>
            <pc:docMk/>
            <pc:sldMasterMk cId="1108387248" sldId="2147483769"/>
            <pc:sldLayoutMk cId="3567333616" sldId="2147483785"/>
          </pc:sldLayoutMkLst>
        </pc:sldLayoutChg>
      </pc:sldMasterChg>
      <pc:sldMasterChg chg="modTransition modSldLayout">
        <pc:chgData name="Sridasyam Nithin" userId="5048069fdc1b9c8d" providerId="LiveId" clId="{0B1E0152-3BD5-49C0-B526-B3747CB5FE83}" dt="2022-10-25T06:06:46.292" v="178"/>
        <pc:sldMasterMkLst>
          <pc:docMk/>
          <pc:sldMasterMk cId="1677725419" sldId="2147483789"/>
        </pc:sldMasterMkLst>
        <pc:sldLayoutChg chg="modTransition">
          <pc:chgData name="Sridasyam Nithin" userId="5048069fdc1b9c8d" providerId="LiveId" clId="{0B1E0152-3BD5-49C0-B526-B3747CB5FE83}" dt="2022-10-25T06:06:46.292" v="178"/>
          <pc:sldLayoutMkLst>
            <pc:docMk/>
            <pc:sldMasterMk cId="1677725419" sldId="2147483789"/>
            <pc:sldLayoutMk cId="2284288147" sldId="2147483790"/>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2123715928" sldId="2147483791"/>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162589097" sldId="2147483792"/>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1317323271" sldId="2147483793"/>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4079576651" sldId="2147483794"/>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2844231000" sldId="2147483795"/>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1366273766" sldId="2147483796"/>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865196150" sldId="2147483797"/>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1112904233" sldId="2147483798"/>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3020228769" sldId="2147483799"/>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1606010712" sldId="2147483800"/>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2934687950" sldId="2147483801"/>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3107271933" sldId="2147483802"/>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2656566035" sldId="2147483803"/>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696510119" sldId="2147483804"/>
          </pc:sldLayoutMkLst>
        </pc:sldLayoutChg>
        <pc:sldLayoutChg chg="modTransition">
          <pc:chgData name="Sridasyam Nithin" userId="5048069fdc1b9c8d" providerId="LiveId" clId="{0B1E0152-3BD5-49C0-B526-B3747CB5FE83}" dt="2022-10-25T06:06:46.292" v="178"/>
          <pc:sldLayoutMkLst>
            <pc:docMk/>
            <pc:sldMasterMk cId="1677725419" sldId="2147483789"/>
            <pc:sldLayoutMk cId="1114695265" sldId="2147483805"/>
          </pc:sldLayoutMkLst>
        </pc:sldLayoutChg>
      </pc:sldMasterChg>
      <pc:sldMasterChg chg="modTransition modSldLayout">
        <pc:chgData name="Sridasyam Nithin" userId="5048069fdc1b9c8d" providerId="LiveId" clId="{0B1E0152-3BD5-49C0-B526-B3747CB5FE83}" dt="2022-10-25T06:07:17.393" v="181"/>
        <pc:sldMasterMkLst>
          <pc:docMk/>
          <pc:sldMasterMk cId="3016267965" sldId="2147483809"/>
        </pc:sldMasterMkLst>
        <pc:sldLayoutChg chg="modTransition">
          <pc:chgData name="Sridasyam Nithin" userId="5048069fdc1b9c8d" providerId="LiveId" clId="{0B1E0152-3BD5-49C0-B526-B3747CB5FE83}" dt="2022-10-25T06:07:17.393" v="181"/>
          <pc:sldLayoutMkLst>
            <pc:docMk/>
            <pc:sldMasterMk cId="3016267965" sldId="2147483809"/>
            <pc:sldLayoutMk cId="3716980204" sldId="2147483810"/>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3910766873" sldId="2147483811"/>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3074937071" sldId="2147483812"/>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3673363170" sldId="2147483813"/>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2862416089" sldId="2147483814"/>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2629753949" sldId="2147483815"/>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1541407810" sldId="2147483816"/>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1738244476" sldId="2147483817"/>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1744051452" sldId="2147483818"/>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2582763160" sldId="2147483822"/>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2296132517" sldId="2147483825"/>
          </pc:sldLayoutMkLst>
        </pc:sldLayoutChg>
        <pc:sldLayoutChg chg="modTransition">
          <pc:chgData name="Sridasyam Nithin" userId="5048069fdc1b9c8d" providerId="LiveId" clId="{0B1E0152-3BD5-49C0-B526-B3747CB5FE83}" dt="2022-10-25T06:07:17.393" v="181"/>
          <pc:sldLayoutMkLst>
            <pc:docMk/>
            <pc:sldMasterMk cId="3016267965" sldId="2147483809"/>
            <pc:sldLayoutMk cId="794585354" sldId="2147483826"/>
          </pc:sldLayoutMkLst>
        </pc:sldLayoutChg>
      </pc:sldMasterChg>
      <pc:sldMasterChg chg="modTransition modSldLayout">
        <pc:chgData name="Sridasyam Nithin" userId="5048069fdc1b9c8d" providerId="LiveId" clId="{0B1E0152-3BD5-49C0-B526-B3747CB5FE83}" dt="2022-10-25T06:07:19.602" v="182"/>
        <pc:sldMasterMkLst>
          <pc:docMk/>
          <pc:sldMasterMk cId="3031627716" sldId="2147483830"/>
        </pc:sldMasterMkLst>
        <pc:sldLayoutChg chg="modTransition">
          <pc:chgData name="Sridasyam Nithin" userId="5048069fdc1b9c8d" providerId="LiveId" clId="{0B1E0152-3BD5-49C0-B526-B3747CB5FE83}" dt="2022-10-25T06:07:19.602" v="182"/>
          <pc:sldLayoutMkLst>
            <pc:docMk/>
            <pc:sldMasterMk cId="3031627716" sldId="2147483830"/>
            <pc:sldLayoutMk cId="856756619" sldId="2147483831"/>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2418753579" sldId="2147483832"/>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4029342035" sldId="2147483833"/>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4115347278" sldId="2147483834"/>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1575814330" sldId="2147483835"/>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693457706" sldId="2147483836"/>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3983116815" sldId="2147483837"/>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1247691329" sldId="2147483838"/>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2995983006" sldId="2147483839"/>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2523949535" sldId="2147483843"/>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1422917347" sldId="2147483846"/>
          </pc:sldLayoutMkLst>
        </pc:sldLayoutChg>
        <pc:sldLayoutChg chg="modTransition">
          <pc:chgData name="Sridasyam Nithin" userId="5048069fdc1b9c8d" providerId="LiveId" clId="{0B1E0152-3BD5-49C0-B526-B3747CB5FE83}" dt="2022-10-25T06:07:19.602" v="182"/>
          <pc:sldLayoutMkLst>
            <pc:docMk/>
            <pc:sldMasterMk cId="3031627716" sldId="2147483830"/>
            <pc:sldLayoutMk cId="245303763" sldId="2147483847"/>
          </pc:sldLayoutMkLst>
        </pc:sldLayoutChg>
      </pc:sldMasterChg>
      <pc:sldMasterChg chg="modTransition modSldLayout">
        <pc:chgData name="Sridasyam Nithin" userId="5048069fdc1b9c8d" providerId="LiveId" clId="{0B1E0152-3BD5-49C0-B526-B3747CB5FE83}" dt="2022-10-25T06:07:21.002" v="183"/>
        <pc:sldMasterMkLst>
          <pc:docMk/>
          <pc:sldMasterMk cId="4172759569" sldId="2147483851"/>
        </pc:sldMasterMkLst>
        <pc:sldLayoutChg chg="modTransition">
          <pc:chgData name="Sridasyam Nithin" userId="5048069fdc1b9c8d" providerId="LiveId" clId="{0B1E0152-3BD5-49C0-B526-B3747CB5FE83}" dt="2022-10-25T06:07:21.002" v="183"/>
          <pc:sldLayoutMkLst>
            <pc:docMk/>
            <pc:sldMasterMk cId="4172759569" sldId="2147483851"/>
            <pc:sldLayoutMk cId="2243310334" sldId="2147483852"/>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847576167" sldId="2147483853"/>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1068990394" sldId="2147483854"/>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334227933" sldId="2147483855"/>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1807526256" sldId="2147483856"/>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3641066135" sldId="2147483857"/>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434834044" sldId="2147483858"/>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2694954552" sldId="2147483859"/>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1166607585" sldId="2147483860"/>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314791591" sldId="2147483864"/>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4124931267" sldId="2147483867"/>
          </pc:sldLayoutMkLst>
        </pc:sldLayoutChg>
        <pc:sldLayoutChg chg="modTransition">
          <pc:chgData name="Sridasyam Nithin" userId="5048069fdc1b9c8d" providerId="LiveId" clId="{0B1E0152-3BD5-49C0-B526-B3747CB5FE83}" dt="2022-10-25T06:07:21.002" v="183"/>
          <pc:sldLayoutMkLst>
            <pc:docMk/>
            <pc:sldMasterMk cId="4172759569" sldId="2147483851"/>
            <pc:sldLayoutMk cId="2052925472" sldId="2147483868"/>
          </pc:sldLayoutMkLst>
        </pc:sldLayoutChg>
      </pc:sldMasterChg>
      <pc:sldMasterChg chg="modTransition modSldLayout">
        <pc:chgData name="Sridasyam Nithin" userId="5048069fdc1b9c8d" providerId="LiveId" clId="{0B1E0152-3BD5-49C0-B526-B3747CB5FE83}" dt="2022-10-25T06:07:37.573" v="184"/>
        <pc:sldMasterMkLst>
          <pc:docMk/>
          <pc:sldMasterMk cId="1237675857" sldId="2147483872"/>
        </pc:sldMasterMkLst>
        <pc:sldLayoutChg chg="modTransition">
          <pc:chgData name="Sridasyam Nithin" userId="5048069fdc1b9c8d" providerId="LiveId" clId="{0B1E0152-3BD5-49C0-B526-B3747CB5FE83}" dt="2022-10-25T06:07:37.573" v="184"/>
          <pc:sldLayoutMkLst>
            <pc:docMk/>
            <pc:sldMasterMk cId="1237675857" sldId="2147483872"/>
            <pc:sldLayoutMk cId="1530041121" sldId="2147483873"/>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3862249434" sldId="2147483874"/>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1996799848" sldId="2147483875"/>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1291680102" sldId="2147483876"/>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3027313223" sldId="2147483877"/>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4002033916" sldId="2147483878"/>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3338443745" sldId="2147483879"/>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2965358574" sldId="2147483880"/>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2204404617" sldId="2147483881"/>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983271135" sldId="2147483888"/>
          </pc:sldLayoutMkLst>
        </pc:sldLayoutChg>
        <pc:sldLayoutChg chg="modTransition">
          <pc:chgData name="Sridasyam Nithin" userId="5048069fdc1b9c8d" providerId="LiveId" clId="{0B1E0152-3BD5-49C0-B526-B3747CB5FE83}" dt="2022-10-25T06:07:37.573" v="184"/>
          <pc:sldLayoutMkLst>
            <pc:docMk/>
            <pc:sldMasterMk cId="1237675857" sldId="2147483872"/>
            <pc:sldLayoutMk cId="3728360812" sldId="2147483889"/>
          </pc:sldLayoutMkLst>
        </pc:sldLayoutChg>
      </pc:sldMasterChg>
      <pc:sldMasterChg chg="modTransition modSldLayout">
        <pc:chgData name="Sridasyam Nithin" userId="5048069fdc1b9c8d" providerId="LiveId" clId="{0B1E0152-3BD5-49C0-B526-B3747CB5FE83}" dt="2022-10-25T06:07:38.790" v="187"/>
        <pc:sldMasterMkLst>
          <pc:docMk/>
          <pc:sldMasterMk cId="1740000488" sldId="2147483893"/>
        </pc:sldMasterMkLst>
        <pc:sldLayoutChg chg="modTransition">
          <pc:chgData name="Sridasyam Nithin" userId="5048069fdc1b9c8d" providerId="LiveId" clId="{0B1E0152-3BD5-49C0-B526-B3747CB5FE83}" dt="2022-10-25T06:07:38.790" v="187"/>
          <pc:sldLayoutMkLst>
            <pc:docMk/>
            <pc:sldMasterMk cId="1740000488" sldId="2147483893"/>
            <pc:sldLayoutMk cId="142903094" sldId="2147483894"/>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1399647751" sldId="2147483895"/>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3304399680" sldId="2147483896"/>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2719551108" sldId="2147483897"/>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3417488528" sldId="2147483898"/>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3238955050" sldId="2147483899"/>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2766913248" sldId="2147483900"/>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1678338121" sldId="2147483901"/>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394698425" sldId="2147483902"/>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1151903781" sldId="2147483909"/>
          </pc:sldLayoutMkLst>
        </pc:sldLayoutChg>
        <pc:sldLayoutChg chg="modTransition">
          <pc:chgData name="Sridasyam Nithin" userId="5048069fdc1b9c8d" providerId="LiveId" clId="{0B1E0152-3BD5-49C0-B526-B3747CB5FE83}" dt="2022-10-25T06:07:38.790" v="187"/>
          <pc:sldLayoutMkLst>
            <pc:docMk/>
            <pc:sldMasterMk cId="1740000488" sldId="2147483893"/>
            <pc:sldLayoutMk cId="931980815" sldId="2147483910"/>
          </pc:sldLayoutMkLst>
        </pc:sldLayoutChg>
      </pc:sldMasterChg>
      <pc:sldMasterChg chg="modTransition modSldLayout">
        <pc:chgData name="Sridasyam Nithin" userId="5048069fdc1b9c8d" providerId="LiveId" clId="{0B1E0152-3BD5-49C0-B526-B3747CB5FE83}" dt="2022-10-25T06:07:39.865" v="188"/>
        <pc:sldMasterMkLst>
          <pc:docMk/>
          <pc:sldMasterMk cId="2632971614" sldId="2147483914"/>
        </pc:sldMasterMkLst>
        <pc:sldLayoutChg chg="modTransition">
          <pc:chgData name="Sridasyam Nithin" userId="5048069fdc1b9c8d" providerId="LiveId" clId="{0B1E0152-3BD5-49C0-B526-B3747CB5FE83}" dt="2022-10-25T06:07:39.865" v="188"/>
          <pc:sldLayoutMkLst>
            <pc:docMk/>
            <pc:sldMasterMk cId="2632971614" sldId="2147483914"/>
            <pc:sldLayoutMk cId="4204175801" sldId="2147483915"/>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4006880600" sldId="2147483916"/>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3810056498" sldId="2147483917"/>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1098706837" sldId="2147483918"/>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1092040773" sldId="2147483919"/>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2800208770" sldId="2147483920"/>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1626653205" sldId="2147483921"/>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2650154953" sldId="2147483922"/>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4111648692" sldId="2147483923"/>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2541400050" sldId="2147483930"/>
          </pc:sldLayoutMkLst>
        </pc:sldLayoutChg>
        <pc:sldLayoutChg chg="modTransition">
          <pc:chgData name="Sridasyam Nithin" userId="5048069fdc1b9c8d" providerId="LiveId" clId="{0B1E0152-3BD5-49C0-B526-B3747CB5FE83}" dt="2022-10-25T06:07:39.865" v="188"/>
          <pc:sldLayoutMkLst>
            <pc:docMk/>
            <pc:sldMasterMk cId="2632971614" sldId="2147483914"/>
            <pc:sldLayoutMk cId="2465677936" sldId="2147483931"/>
          </pc:sldLayoutMkLst>
        </pc:sldLayoutChg>
      </pc:sldMasterChg>
      <pc:sldMasterChg chg="modTransition modSldLayout">
        <pc:chgData name="Sridasyam Nithin" userId="5048069fdc1b9c8d" providerId="LiveId" clId="{0B1E0152-3BD5-49C0-B526-B3747CB5FE83}" dt="2022-10-25T06:07:40.880" v="189"/>
        <pc:sldMasterMkLst>
          <pc:docMk/>
          <pc:sldMasterMk cId="3236253562" sldId="2147483935"/>
        </pc:sldMasterMkLst>
        <pc:sldLayoutChg chg="modTransition">
          <pc:chgData name="Sridasyam Nithin" userId="5048069fdc1b9c8d" providerId="LiveId" clId="{0B1E0152-3BD5-49C0-B526-B3747CB5FE83}" dt="2022-10-25T06:07:40.880" v="189"/>
          <pc:sldLayoutMkLst>
            <pc:docMk/>
            <pc:sldMasterMk cId="3236253562" sldId="2147483935"/>
            <pc:sldLayoutMk cId="3476936796" sldId="2147483936"/>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2937807216" sldId="2147483937"/>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3824460587" sldId="2147483938"/>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3070929808" sldId="2147483939"/>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4289955218" sldId="2147483940"/>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1726733006" sldId="2147483941"/>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851210428" sldId="2147483942"/>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974423191" sldId="2147483943"/>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4170235056" sldId="2147483944"/>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3616212453" sldId="2147483951"/>
          </pc:sldLayoutMkLst>
        </pc:sldLayoutChg>
        <pc:sldLayoutChg chg="modTransition">
          <pc:chgData name="Sridasyam Nithin" userId="5048069fdc1b9c8d" providerId="LiveId" clId="{0B1E0152-3BD5-49C0-B526-B3747CB5FE83}" dt="2022-10-25T06:07:40.880" v="189"/>
          <pc:sldLayoutMkLst>
            <pc:docMk/>
            <pc:sldMasterMk cId="3236253562" sldId="2147483935"/>
            <pc:sldLayoutMk cId="3009347626" sldId="2147483952"/>
          </pc:sldLayoutMkLst>
        </pc:sldLayoutChg>
      </pc:sldMasterChg>
      <pc:sldMasterChg chg="modTransition modSldLayout">
        <pc:chgData name="Sridasyam Nithin" userId="5048069fdc1b9c8d" providerId="LiveId" clId="{0B1E0152-3BD5-49C0-B526-B3747CB5FE83}" dt="2022-10-25T06:07:42.152" v="190"/>
        <pc:sldMasterMkLst>
          <pc:docMk/>
          <pc:sldMasterMk cId="1486585024" sldId="2147483956"/>
        </pc:sldMasterMkLst>
        <pc:sldLayoutChg chg="modTransition">
          <pc:chgData name="Sridasyam Nithin" userId="5048069fdc1b9c8d" providerId="LiveId" clId="{0B1E0152-3BD5-49C0-B526-B3747CB5FE83}" dt="2022-10-25T06:07:42.152" v="190"/>
          <pc:sldLayoutMkLst>
            <pc:docMk/>
            <pc:sldMasterMk cId="1486585024" sldId="2147483956"/>
            <pc:sldLayoutMk cId="2930243503" sldId="2147483957"/>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75423612" sldId="2147483958"/>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3869330870" sldId="2147483959"/>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1400804908" sldId="2147483960"/>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4176298348" sldId="2147483961"/>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3479114980" sldId="2147483962"/>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3160439160" sldId="2147483963"/>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856952692" sldId="2147483964"/>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1513006932" sldId="2147483965"/>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407535801" sldId="2147483972"/>
          </pc:sldLayoutMkLst>
        </pc:sldLayoutChg>
        <pc:sldLayoutChg chg="modTransition">
          <pc:chgData name="Sridasyam Nithin" userId="5048069fdc1b9c8d" providerId="LiveId" clId="{0B1E0152-3BD5-49C0-B526-B3747CB5FE83}" dt="2022-10-25T06:07:42.152" v="190"/>
          <pc:sldLayoutMkLst>
            <pc:docMk/>
            <pc:sldMasterMk cId="1486585024" sldId="2147483956"/>
            <pc:sldLayoutMk cId="1932677990" sldId="2147483973"/>
          </pc:sldLayoutMkLst>
        </pc:sldLayoutChg>
      </pc:sldMasterChg>
      <pc:sldMasterChg chg="modTransition modSldLayout">
        <pc:chgData name="Sridasyam Nithin" userId="5048069fdc1b9c8d" providerId="LiveId" clId="{0B1E0152-3BD5-49C0-B526-B3747CB5FE83}" dt="2022-11-03T12:19:35.640" v="836"/>
        <pc:sldMasterMkLst>
          <pc:docMk/>
          <pc:sldMasterMk cId="2993414068" sldId="2147483977"/>
        </pc:sldMasterMkLst>
        <pc:sldLayoutChg chg="modTransition">
          <pc:chgData name="Sridasyam Nithin" userId="5048069fdc1b9c8d" providerId="LiveId" clId="{0B1E0152-3BD5-49C0-B526-B3747CB5FE83}" dt="2022-11-03T12:19:35.640" v="836"/>
          <pc:sldLayoutMkLst>
            <pc:docMk/>
            <pc:sldMasterMk cId="2993414068" sldId="2147483977"/>
            <pc:sldLayoutMk cId="3884537024" sldId="2147483978"/>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1472448165" sldId="2147483979"/>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3189253956" sldId="2147483980"/>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2711468873" sldId="2147483981"/>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2520791969" sldId="2147483982"/>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2834088382" sldId="2147483983"/>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131546056" sldId="2147483984"/>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1064654710" sldId="2147483985"/>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2342444036" sldId="2147483986"/>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1156542935" sldId="2147483993"/>
          </pc:sldLayoutMkLst>
        </pc:sldLayoutChg>
        <pc:sldLayoutChg chg="modTransition">
          <pc:chgData name="Sridasyam Nithin" userId="5048069fdc1b9c8d" providerId="LiveId" clId="{0B1E0152-3BD5-49C0-B526-B3747CB5FE83}" dt="2022-11-03T12:19:35.640" v="836"/>
          <pc:sldLayoutMkLst>
            <pc:docMk/>
            <pc:sldMasterMk cId="2993414068" sldId="2147483977"/>
            <pc:sldLayoutMk cId="4124568662" sldId="2147483994"/>
          </pc:sldLayoutMkLst>
        </pc:sldLayoutChg>
      </pc:sldMasterChg>
      <pc:sldMasterChg chg="modTransition modSldLayout">
        <pc:chgData name="Sridasyam Nithin" userId="5048069fdc1b9c8d" providerId="LiveId" clId="{0B1E0152-3BD5-49C0-B526-B3747CB5FE83}" dt="2022-11-03T12:19:40.071" v="839"/>
        <pc:sldMasterMkLst>
          <pc:docMk/>
          <pc:sldMasterMk cId="962344138" sldId="2147483998"/>
        </pc:sldMasterMkLst>
        <pc:sldLayoutChg chg="modTransition">
          <pc:chgData name="Sridasyam Nithin" userId="5048069fdc1b9c8d" providerId="LiveId" clId="{0B1E0152-3BD5-49C0-B526-B3747CB5FE83}" dt="2022-11-03T12:19:40.071" v="839"/>
          <pc:sldLayoutMkLst>
            <pc:docMk/>
            <pc:sldMasterMk cId="962344138" sldId="2147483998"/>
            <pc:sldLayoutMk cId="6245351" sldId="2147483999"/>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698864629" sldId="2147484000"/>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2680347156" sldId="2147484001"/>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81460527" sldId="2147484002"/>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2113939859" sldId="2147484003"/>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2562092160" sldId="2147484004"/>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2434267720" sldId="2147484005"/>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1838231317" sldId="2147484006"/>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693593472" sldId="2147484007"/>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3970431760" sldId="2147484014"/>
          </pc:sldLayoutMkLst>
        </pc:sldLayoutChg>
        <pc:sldLayoutChg chg="modTransition">
          <pc:chgData name="Sridasyam Nithin" userId="5048069fdc1b9c8d" providerId="LiveId" clId="{0B1E0152-3BD5-49C0-B526-B3747CB5FE83}" dt="2022-11-03T12:19:40.071" v="839"/>
          <pc:sldLayoutMkLst>
            <pc:docMk/>
            <pc:sldMasterMk cId="962344138" sldId="2147483998"/>
            <pc:sldLayoutMk cId="599981729" sldId="214748401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50b71b7a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450b71b7a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450b71b7a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450b71b7a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450b71b7a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450b71b7a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450b71b7a8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450b71b7a8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50b71b7a8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50b71b7a8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D6EE87-EBD5-4F12-A48A-63ACA297AC8F}"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4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64549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50044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74539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65836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95260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995293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0431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9998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409838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890495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98864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08311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1015F-7CC6-4D0A-9D87-873EA4C304CC}"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80347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46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1393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62092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426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823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93593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0298CD5-6C1E-4009-B41F-6DF62E31D3BE}" type="datetimeFigureOut">
              <a:rPr lang="en-US" smtClean="0"/>
              <a:t>11/3/2022</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2344138"/>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Lst>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hf sldNum="0"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1568362" y="1464703"/>
            <a:ext cx="5790300" cy="541800"/>
          </a:xfrm>
          <a:prstGeom prst="rect">
            <a:avLst/>
          </a:prstGeom>
        </p:spPr>
        <p:txBody>
          <a:bodyPr spcFirstLastPara="1" wrap="square" lIns="91425" tIns="91425" rIns="91425" bIns="91425" anchor="ctr" anchorCtr="0">
            <a:noAutofit/>
          </a:bodyPr>
          <a:lstStyle/>
          <a:p>
            <a:pPr algn="ctr"/>
            <a:endParaRPr lang="en-IN" sz="1400" dirty="0">
              <a:solidFill>
                <a:srgbClr val="000000"/>
              </a:solidFill>
              <a:effectLst/>
              <a:latin typeface="Arial" panose="020B0604020202020204" pitchFamily="34" charset="0"/>
            </a:endParaRPr>
          </a:p>
          <a:p>
            <a:pPr algn="ctr"/>
            <a:endParaRPr lang="en-IN" sz="1400" dirty="0">
              <a:solidFill>
                <a:srgbClr val="000000"/>
              </a:solidFill>
              <a:latin typeface="Arial" panose="020B0604020202020204" pitchFamily="34" charset="0"/>
            </a:endParaRPr>
          </a:p>
          <a:p>
            <a:pPr algn="ctr"/>
            <a:endParaRPr lang="en-IN" sz="1400" dirty="0">
              <a:solidFill>
                <a:srgbClr val="000000"/>
              </a:solidFill>
              <a:effectLst/>
              <a:latin typeface="Arial" panose="020B0604020202020204" pitchFamily="34" charset="0"/>
            </a:endParaRPr>
          </a:p>
          <a:p>
            <a:pPr algn="ctr"/>
            <a:endParaRPr lang="en-IN" sz="1400" dirty="0">
              <a:solidFill>
                <a:srgbClr val="000000"/>
              </a:solidFill>
              <a:latin typeface="Arial" panose="020B0604020202020204" pitchFamily="34" charset="0"/>
            </a:endParaRPr>
          </a:p>
          <a:p>
            <a:pPr algn="ctr"/>
            <a:endParaRPr lang="en-IN" sz="1400" dirty="0">
              <a:solidFill>
                <a:srgbClr val="000000"/>
              </a:solidFill>
              <a:effectLst/>
              <a:latin typeface="Arial" panose="020B0604020202020204" pitchFamily="34" charset="0"/>
            </a:endParaRPr>
          </a:p>
          <a:p>
            <a:pPr algn="ctr"/>
            <a:endParaRPr lang="en-IN" sz="1400" dirty="0">
              <a:solidFill>
                <a:srgbClr val="000000"/>
              </a:solidFill>
              <a:latin typeface="Arial" panose="020B0604020202020204" pitchFamily="34" charset="0"/>
            </a:endParaRPr>
          </a:p>
          <a:p>
            <a:pPr algn="ctr"/>
            <a:endParaRPr lang="en-IN" sz="1400" dirty="0">
              <a:solidFill>
                <a:srgbClr val="000000"/>
              </a:solidFill>
              <a:effectLst/>
              <a:latin typeface="Arial" panose="020B0604020202020204" pitchFamily="34"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A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Mini Project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On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INTERNAL QR BASED NAVIGATION SYSTEM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(Submitted in partial </a:t>
            </a:r>
            <a:r>
              <a:rPr lang="en-IN" sz="1200" b="1" dirty="0" err="1">
                <a:solidFill>
                  <a:srgbClr val="000000"/>
                </a:solidFill>
                <a:effectLst/>
                <a:latin typeface="Times New Roman" panose="02020603050405020304" pitchFamily="18" charset="0"/>
                <a:cs typeface="Times New Roman" panose="02020603050405020304" pitchFamily="18" charset="0"/>
              </a:rPr>
              <a:t>fulfillment</a:t>
            </a:r>
            <a:r>
              <a:rPr lang="en-IN" sz="1200" b="1" dirty="0">
                <a:solidFill>
                  <a:srgbClr val="000000"/>
                </a:solidFill>
                <a:effectLst/>
                <a:latin typeface="Times New Roman" panose="02020603050405020304" pitchFamily="18" charset="0"/>
                <a:cs typeface="Times New Roman" panose="02020603050405020304" pitchFamily="18" charset="0"/>
              </a:rPr>
              <a:t> of the requirements for the award of Degree)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BACHELOR OF TECHNOLOGY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In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COMPUTER SCIENCE AND ENGINEERING </a:t>
            </a:r>
            <a:endParaRPr lang="en-IN" sz="1200" b="1" dirty="0">
              <a:latin typeface="Times New Roman" panose="02020603050405020304" pitchFamily="18" charset="0"/>
              <a:cs typeface="Times New Roman" panose="02020603050405020304" pitchFamily="18" charset="0"/>
            </a:endParaRPr>
          </a:p>
          <a:p>
            <a:pPr algn="ctr"/>
            <a:endParaRPr lang="en-IN" sz="1200" b="1" dirty="0">
              <a:solidFill>
                <a:srgbClr val="000000"/>
              </a:solidFill>
              <a:effectLst/>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By </a:t>
            </a:r>
          </a:p>
          <a:p>
            <a:pPr algn="ct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GAJULA SANDEEP(197R1A05L0)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POLOJU VENKATESH(197R1A05P2)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SRIDASYAM NITHIN(197R1A05P8)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Under the Guidance of </a:t>
            </a:r>
            <a:endParaRPr lang="en-IN" sz="1200" b="1" dirty="0">
              <a:latin typeface="Times New Roman" panose="02020603050405020304" pitchFamily="18" charset="0"/>
              <a:cs typeface="Times New Roman" panose="02020603050405020304" pitchFamily="18" charset="0"/>
            </a:endParaRPr>
          </a:p>
          <a:p>
            <a:pPr algn="ctr"/>
            <a:r>
              <a:rPr lang="en-IN" sz="1200" b="1" dirty="0" err="1">
                <a:solidFill>
                  <a:srgbClr val="000000"/>
                </a:solidFill>
                <a:effectLst/>
                <a:latin typeface="Times New Roman" panose="02020603050405020304" pitchFamily="18" charset="0"/>
                <a:cs typeface="Times New Roman" panose="02020603050405020304" pitchFamily="18" charset="0"/>
              </a:rPr>
              <a:t>Dr.B.Laxmaiah</a:t>
            </a:r>
            <a:r>
              <a:rPr lang="en-IN" sz="1200" b="1" dirty="0">
                <a:solidFill>
                  <a:srgbClr val="000000"/>
                </a:solidFill>
                <a:effectLst/>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(Associate Professor) </a:t>
            </a:r>
            <a:endParaRPr lang="en-IN" sz="1200" b="1" dirty="0">
              <a:latin typeface="Times New Roman" panose="02020603050405020304" pitchFamily="18" charset="0"/>
              <a:cs typeface="Times New Roman" panose="02020603050405020304" pitchFamily="18" charset="0"/>
            </a:endParaRPr>
          </a:p>
          <a:p>
            <a:pPr algn="ctr"/>
            <a:endParaRPr lang="en-IN" sz="1200" b="1" dirty="0">
              <a:solidFill>
                <a:srgbClr val="000000"/>
              </a:solidFill>
              <a:latin typeface="Times New Roman" panose="02020603050405020304" pitchFamily="18" charset="0"/>
              <a:cs typeface="Times New Roman" panose="02020603050405020304" pitchFamily="18" charset="0"/>
            </a:endParaRPr>
          </a:p>
          <a:p>
            <a:pPr algn="ctr"/>
            <a:endParaRPr lang="en-IN" sz="1200" b="1" dirty="0">
              <a:solidFill>
                <a:srgbClr val="000000"/>
              </a:solidFill>
              <a:effectLst/>
              <a:latin typeface="Times New Roman" panose="02020603050405020304" pitchFamily="18" charset="0"/>
              <a:cs typeface="Times New Roman" panose="02020603050405020304" pitchFamily="18" charset="0"/>
            </a:endParaRPr>
          </a:p>
          <a:p>
            <a:pPr algn="ctr"/>
            <a:endParaRPr lang="en-IN" sz="1200" b="1" dirty="0">
              <a:solidFill>
                <a:srgbClr val="000000"/>
              </a:solidFill>
              <a:latin typeface="Times New Roman" panose="02020603050405020304" pitchFamily="18" charset="0"/>
              <a:cs typeface="Times New Roman" panose="02020603050405020304" pitchFamily="18" charset="0"/>
            </a:endParaRPr>
          </a:p>
          <a:p>
            <a:pPr algn="ctr"/>
            <a:endParaRPr lang="en-IN" sz="1200" b="1" dirty="0">
              <a:solidFill>
                <a:srgbClr val="000000"/>
              </a:solidFill>
              <a:effectLst/>
              <a:latin typeface="Times New Roman" panose="02020603050405020304" pitchFamily="18" charset="0"/>
              <a:cs typeface="Times New Roman" panose="02020603050405020304" pitchFamily="18" charset="0"/>
            </a:endParaRPr>
          </a:p>
          <a:p>
            <a:pPr algn="ctr"/>
            <a:endParaRPr lang="en-IN" sz="1200" b="1" dirty="0">
              <a:solidFill>
                <a:srgbClr val="000000"/>
              </a:solidFill>
              <a:latin typeface="Times New Roman" panose="02020603050405020304" pitchFamily="18" charset="0"/>
              <a:cs typeface="Times New Roman" panose="02020603050405020304" pitchFamily="18" charset="0"/>
            </a:endParaRPr>
          </a:p>
          <a:p>
            <a:pPr algn="ctr"/>
            <a:endParaRPr lang="en-IN" sz="1200" b="1" dirty="0">
              <a:solidFill>
                <a:srgbClr val="000000"/>
              </a:solidFill>
              <a:effectLst/>
              <a:latin typeface="Times New Roman" panose="02020603050405020304" pitchFamily="18" charset="0"/>
              <a:cs typeface="Times New Roman" panose="02020603050405020304" pitchFamily="18" charset="0"/>
            </a:endParaRPr>
          </a:p>
          <a:p>
            <a:pPr algn="ctr"/>
            <a:endParaRPr lang="en-IN" sz="1200" b="1" dirty="0">
              <a:solidFill>
                <a:srgbClr val="000000"/>
              </a:solidFill>
              <a:latin typeface="Times New Roman" panose="02020603050405020304" pitchFamily="18" charset="0"/>
              <a:cs typeface="Times New Roman" panose="02020603050405020304" pitchFamily="18" charset="0"/>
            </a:endParaRPr>
          </a:p>
          <a:p>
            <a:pPr algn="ctr"/>
            <a:r>
              <a:rPr lang="en-IN" sz="1200" b="1" dirty="0">
                <a:solidFill>
                  <a:srgbClr val="000000"/>
                </a:solidFill>
                <a:effectLst/>
                <a:latin typeface="Times New Roman" panose="02020603050405020304" pitchFamily="18" charset="0"/>
                <a:cs typeface="Times New Roman" panose="02020603050405020304" pitchFamily="18" charset="0"/>
              </a:rPr>
              <a:t>DEPARTMENT OF COMPUTER SCIENCE AND ENGINEERING </a:t>
            </a:r>
            <a:endParaRPr lang="en-IN" sz="1200" b="1" dirty="0">
              <a:latin typeface="Times New Roman" panose="02020603050405020304" pitchFamily="18" charset="0"/>
              <a:cs typeface="Times New Roman" panose="02020603050405020304" pitchFamily="18" charset="0"/>
            </a:endParaRPr>
          </a:p>
          <a:p>
            <a:pPr algn="ctr"/>
            <a:r>
              <a:rPr lang="en-IN" sz="1200" b="1" dirty="0">
                <a:solidFill>
                  <a:srgbClr val="073763"/>
                </a:solidFill>
                <a:effectLst/>
                <a:latin typeface="Times New Roman" panose="02020603050405020304" pitchFamily="18" charset="0"/>
                <a:cs typeface="Times New Roman" panose="02020603050405020304" pitchFamily="18" charset="0"/>
              </a:rPr>
              <a:t>CMR TECHNICAL CAMPUS </a:t>
            </a:r>
          </a:p>
          <a:p>
            <a:pPr algn="ctr"/>
            <a:r>
              <a:rPr lang="en-IN" sz="1200" b="1" dirty="0">
                <a:solidFill>
                  <a:srgbClr val="000000"/>
                </a:solidFill>
                <a:effectLst/>
                <a:latin typeface="Times New Roman" panose="02020603050405020304" pitchFamily="18" charset="0"/>
                <a:cs typeface="Times New Roman" panose="02020603050405020304" pitchFamily="18" charset="0"/>
              </a:rPr>
              <a:t>UGC AUTONOMOUS </a:t>
            </a:r>
          </a:p>
        </p:txBody>
      </p:sp>
      <p:sp>
        <p:nvSpPr>
          <p:cNvPr id="56" name="Google Shape;56;p13"/>
          <p:cNvSpPr txBox="1"/>
          <p:nvPr/>
        </p:nvSpPr>
        <p:spPr>
          <a:xfrm>
            <a:off x="2358594" y="2625994"/>
            <a:ext cx="579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8AB2A1E-A680-AE4B-0F54-6F04685A122F}"/>
              </a:ext>
            </a:extLst>
          </p:cNvPr>
          <p:cNvPicPr>
            <a:picLocks noChangeAspect="1"/>
          </p:cNvPicPr>
          <p:nvPr/>
        </p:nvPicPr>
        <p:blipFill>
          <a:blip r:embed="rId3"/>
          <a:stretch>
            <a:fillRect/>
          </a:stretch>
        </p:blipFill>
        <p:spPr>
          <a:xfrm>
            <a:off x="3820512" y="3184498"/>
            <a:ext cx="1502975" cy="10063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A4B20679-D53B-A611-F33B-5AF5CDDEA78F}"/>
              </a:ext>
            </a:extLst>
          </p:cNvPr>
          <p:cNvPicPr>
            <a:picLocks noChangeAspect="1"/>
          </p:cNvPicPr>
          <p:nvPr/>
        </p:nvPicPr>
        <p:blipFill>
          <a:blip r:embed="rId2"/>
          <a:stretch>
            <a:fillRect/>
          </a:stretch>
        </p:blipFill>
        <p:spPr>
          <a:xfrm>
            <a:off x="1969589" y="445025"/>
            <a:ext cx="5414211" cy="4123850"/>
          </a:xfrm>
          <a:prstGeom prst="rect">
            <a:avLst/>
          </a:prstGeom>
        </p:spPr>
      </p:pic>
      <p:sp>
        <p:nvSpPr>
          <p:cNvPr id="7" name="TextBox 6">
            <a:extLst>
              <a:ext uri="{FF2B5EF4-FFF2-40B4-BE49-F238E27FC236}">
                <a16:creationId xmlns:a16="http://schemas.microsoft.com/office/drawing/2014/main" id="{38EEB22D-8C47-80E3-67AE-FAE480EC25E3}"/>
              </a:ext>
            </a:extLst>
          </p:cNvPr>
          <p:cNvSpPr txBox="1"/>
          <p:nvPr/>
        </p:nvSpPr>
        <p:spPr>
          <a:xfrm>
            <a:off x="3417376" y="4698475"/>
            <a:ext cx="2576346" cy="369332"/>
          </a:xfrm>
          <a:prstGeom prst="rect">
            <a:avLst/>
          </a:prstGeom>
          <a:noFill/>
        </p:spPr>
        <p:txBody>
          <a:bodyPr wrap="none" rtlCol="0">
            <a:sp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CASE DIAGRAM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06E2-B06C-C81F-FA43-44CB55E5594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BA6B2220-B7E4-D1AE-9B55-E51203DF093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27946D7-D0EA-CC88-B8FA-8EF271A64740}"/>
              </a:ext>
            </a:extLst>
          </p:cNvPr>
          <p:cNvPicPr>
            <a:picLocks noChangeAspect="1"/>
          </p:cNvPicPr>
          <p:nvPr/>
        </p:nvPicPr>
        <p:blipFill>
          <a:blip r:embed="rId2"/>
          <a:stretch>
            <a:fillRect/>
          </a:stretch>
        </p:blipFill>
        <p:spPr>
          <a:xfrm>
            <a:off x="1113905" y="1152475"/>
            <a:ext cx="6766560" cy="3144809"/>
          </a:xfrm>
          <a:prstGeom prst="rect">
            <a:avLst/>
          </a:prstGeom>
        </p:spPr>
      </p:pic>
      <p:sp>
        <p:nvSpPr>
          <p:cNvPr id="6" name="TextBox 5">
            <a:extLst>
              <a:ext uri="{FF2B5EF4-FFF2-40B4-BE49-F238E27FC236}">
                <a16:creationId xmlns:a16="http://schemas.microsoft.com/office/drawing/2014/main" id="{F0DD482D-5EEC-741F-EC42-3D0312CF18BC}"/>
              </a:ext>
            </a:extLst>
          </p:cNvPr>
          <p:cNvSpPr txBox="1"/>
          <p:nvPr/>
        </p:nvSpPr>
        <p:spPr>
          <a:xfrm>
            <a:off x="3715790" y="4698475"/>
            <a:ext cx="2140330" cy="369332"/>
          </a:xfrm>
          <a:prstGeom prst="rect">
            <a:avLst/>
          </a:prstGeom>
          <a:noFill/>
        </p:spPr>
        <p:txBody>
          <a:bodyPr wrap="none" rtlCol="0">
            <a:sp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38011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3C23-7BB7-ADCC-0E4E-E8A96F3A84B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E2039DD3-47CF-06A9-35BB-E9429EF7EF1F}"/>
              </a:ext>
            </a:extLst>
          </p:cNvPr>
          <p:cNvSpPr>
            <a:spLocks noGrp="1"/>
          </p:cNvSpPr>
          <p:nvPr>
            <p:ph type="body" idx="1"/>
          </p:nvPr>
        </p:nvSpPr>
        <p:spPr>
          <a:xfrm>
            <a:off x="311700" y="743919"/>
            <a:ext cx="8520600" cy="3954556"/>
          </a:xfrm>
        </p:spPr>
        <p:txBody>
          <a:bodyPr/>
          <a:lstStyle/>
          <a:p>
            <a:endParaRPr lang="en-IN" dirty="0"/>
          </a:p>
        </p:txBody>
      </p:sp>
      <p:pic>
        <p:nvPicPr>
          <p:cNvPr id="5" name="Picture 4">
            <a:extLst>
              <a:ext uri="{FF2B5EF4-FFF2-40B4-BE49-F238E27FC236}">
                <a16:creationId xmlns:a16="http://schemas.microsoft.com/office/drawing/2014/main" id="{7042C4BC-4201-AD1E-D578-5F13DDAB915F}"/>
              </a:ext>
            </a:extLst>
          </p:cNvPr>
          <p:cNvPicPr>
            <a:picLocks noChangeAspect="1"/>
          </p:cNvPicPr>
          <p:nvPr/>
        </p:nvPicPr>
        <p:blipFill>
          <a:blip r:embed="rId2"/>
          <a:stretch>
            <a:fillRect/>
          </a:stretch>
        </p:blipFill>
        <p:spPr>
          <a:xfrm>
            <a:off x="3432795" y="668226"/>
            <a:ext cx="2278410" cy="3954556"/>
          </a:xfrm>
          <a:prstGeom prst="rect">
            <a:avLst/>
          </a:prstGeom>
        </p:spPr>
      </p:pic>
      <p:sp>
        <p:nvSpPr>
          <p:cNvPr id="6" name="TextBox 5">
            <a:extLst>
              <a:ext uri="{FF2B5EF4-FFF2-40B4-BE49-F238E27FC236}">
                <a16:creationId xmlns:a16="http://schemas.microsoft.com/office/drawing/2014/main" id="{0D694D63-20B8-BE67-54CD-56CA1877F2F8}"/>
              </a:ext>
            </a:extLst>
          </p:cNvPr>
          <p:cNvSpPr txBox="1"/>
          <p:nvPr/>
        </p:nvSpPr>
        <p:spPr>
          <a:xfrm>
            <a:off x="3300947" y="4774168"/>
            <a:ext cx="2542106" cy="369332"/>
          </a:xfrm>
          <a:prstGeom prst="rect">
            <a:avLst/>
          </a:prstGeom>
          <a:noFill/>
        </p:spPr>
        <p:txBody>
          <a:bodyPr wrap="none" rtlCol="0">
            <a:sp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1709807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5CBF-814E-DF67-0692-3348725BE3BE}"/>
              </a:ext>
            </a:extLst>
          </p:cNvPr>
          <p:cNvSpPr>
            <a:spLocks noGrp="1"/>
          </p:cNvSpPr>
          <p:nvPr>
            <p:ph type="title"/>
          </p:nvPr>
        </p:nvSpPr>
        <p:spPr>
          <a:xfrm>
            <a:off x="3605090" y="437276"/>
            <a:ext cx="3570625" cy="572700"/>
          </a:xfrm>
        </p:spPr>
        <p:txBody>
          <a:bodyPr>
            <a:normAutofit/>
          </a:bodyPr>
          <a:lstStyle/>
          <a:p>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Code</a:t>
            </a:r>
            <a:endPar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75FF53-467D-BEDE-B0B4-9FEFE7C83C49}"/>
              </a:ext>
            </a:extLst>
          </p:cNvPr>
          <p:cNvSpPr>
            <a:spLocks noGrp="1"/>
          </p:cNvSpPr>
          <p:nvPr>
            <p:ph type="body" idx="1"/>
          </p:nvPr>
        </p:nvSpPr>
        <p:spPr>
          <a:xfrm>
            <a:off x="311700" y="1152474"/>
            <a:ext cx="8520600" cy="387672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6F0B8F3A-4000-49B4-28A0-60847819825B}"/>
              </a:ext>
            </a:extLst>
          </p:cNvPr>
          <p:cNvPicPr>
            <a:picLocks noChangeAspect="1"/>
          </p:cNvPicPr>
          <p:nvPr/>
        </p:nvPicPr>
        <p:blipFill>
          <a:blip r:embed="rId2"/>
          <a:stretch>
            <a:fillRect/>
          </a:stretch>
        </p:blipFill>
        <p:spPr>
          <a:xfrm>
            <a:off x="1255364" y="1152474"/>
            <a:ext cx="6827002" cy="3876724"/>
          </a:xfrm>
          <a:prstGeom prst="rect">
            <a:avLst/>
          </a:prstGeom>
        </p:spPr>
      </p:pic>
    </p:spTree>
    <p:extLst>
      <p:ext uri="{BB962C8B-B14F-4D97-AF65-F5344CB8AC3E}">
        <p14:creationId xmlns:p14="http://schemas.microsoft.com/office/powerpoint/2010/main" val="2604650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5C4D-88FD-E684-494B-60B12A621F16}"/>
              </a:ext>
            </a:extLst>
          </p:cNvPr>
          <p:cNvSpPr>
            <a:spLocks noGrp="1"/>
          </p:cNvSpPr>
          <p:nvPr>
            <p:ph type="title"/>
          </p:nvPr>
        </p:nvSpPr>
        <p:spPr>
          <a:xfrm>
            <a:off x="3758339" y="187199"/>
            <a:ext cx="5073961" cy="572700"/>
          </a:xfrm>
        </p:spPr>
        <p:txBody>
          <a:bodyPr>
            <a:normAutofit/>
          </a:bodyPr>
          <a:lstStyle/>
          <a:p>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05E3B343-0396-2A0F-12D5-19F20B29766C}"/>
              </a:ext>
            </a:extLst>
          </p:cNvPr>
          <p:cNvSpPr>
            <a:spLocks noGrp="1"/>
          </p:cNvSpPr>
          <p:nvPr>
            <p:ph type="body" idx="1"/>
          </p:nvPr>
        </p:nvSpPr>
        <p:spPr/>
        <p:txBody>
          <a:bodyPr/>
          <a:lstStyle/>
          <a:p>
            <a:pPr marL="114300" indent="0">
              <a:buNone/>
            </a:pPr>
            <a:endParaRPr lang="en-IN" b="1" dirty="0"/>
          </a:p>
        </p:txBody>
      </p:sp>
      <p:pic>
        <p:nvPicPr>
          <p:cNvPr id="6" name="Content Placeholder 3">
            <a:extLst>
              <a:ext uri="{FF2B5EF4-FFF2-40B4-BE49-F238E27FC236}">
                <a16:creationId xmlns:a16="http://schemas.microsoft.com/office/drawing/2014/main" id="{3A4AEB63-697F-FE67-1AB8-845E0FD423DC}"/>
              </a:ext>
            </a:extLst>
          </p:cNvPr>
          <p:cNvPicPr>
            <a:picLocks noGrp="1" noChangeAspect="1"/>
          </p:cNvPicPr>
          <p:nvPr>
            <p:ph sz="half" idx="1"/>
          </p:nvPr>
        </p:nvPicPr>
        <p:blipFill>
          <a:blip r:embed="rId2"/>
          <a:stretch>
            <a:fillRect/>
          </a:stretch>
        </p:blipFill>
        <p:spPr>
          <a:xfrm>
            <a:off x="1542081" y="875655"/>
            <a:ext cx="1898541" cy="4014060"/>
          </a:xfrm>
          <a:prstGeom prst="rect">
            <a:avLst/>
          </a:prstGeom>
        </p:spPr>
      </p:pic>
      <p:pic>
        <p:nvPicPr>
          <p:cNvPr id="5" name="Picture 4">
            <a:extLst>
              <a:ext uri="{FF2B5EF4-FFF2-40B4-BE49-F238E27FC236}">
                <a16:creationId xmlns:a16="http://schemas.microsoft.com/office/drawing/2014/main" id="{4DDB89A8-FF56-FCCF-D970-F34525D3E8BA}"/>
              </a:ext>
            </a:extLst>
          </p:cNvPr>
          <p:cNvPicPr>
            <a:picLocks noChangeAspect="1"/>
          </p:cNvPicPr>
          <p:nvPr/>
        </p:nvPicPr>
        <p:blipFill>
          <a:blip r:embed="rId3"/>
          <a:stretch>
            <a:fillRect/>
          </a:stretch>
        </p:blipFill>
        <p:spPr>
          <a:xfrm>
            <a:off x="5028295" y="875655"/>
            <a:ext cx="2314575" cy="4014061"/>
          </a:xfrm>
          <a:prstGeom prst="rect">
            <a:avLst/>
          </a:prstGeom>
        </p:spPr>
      </p:pic>
    </p:spTree>
    <p:extLst>
      <p:ext uri="{BB962C8B-B14F-4D97-AF65-F5344CB8AC3E}">
        <p14:creationId xmlns:p14="http://schemas.microsoft.com/office/powerpoint/2010/main" val="609936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95" y="188046"/>
            <a:ext cx="7598410" cy="673100"/>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                                                          </a:t>
            </a:r>
            <a:endParaRPr lang="en-IN"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881FC8E7-0E0C-02B3-40D3-903AEDF0E347}"/>
              </a:ext>
            </a:extLst>
          </p:cNvPr>
          <p:cNvPicPr>
            <a:picLocks noGrp="1" noChangeAspect="1"/>
          </p:cNvPicPr>
          <p:nvPr>
            <p:ph sz="half" idx="2"/>
          </p:nvPr>
        </p:nvPicPr>
        <p:blipFill>
          <a:blip r:embed="rId2"/>
          <a:stretch>
            <a:fillRect/>
          </a:stretch>
        </p:blipFill>
        <p:spPr>
          <a:xfrm>
            <a:off x="4938172" y="861143"/>
            <a:ext cx="2031680" cy="3990813"/>
          </a:xfrm>
        </p:spPr>
      </p:pic>
      <p:pic>
        <p:nvPicPr>
          <p:cNvPr id="5" name="Content Placeholder 5">
            <a:extLst>
              <a:ext uri="{FF2B5EF4-FFF2-40B4-BE49-F238E27FC236}">
                <a16:creationId xmlns:a16="http://schemas.microsoft.com/office/drawing/2014/main" id="{1E2A2001-9C5D-D7CC-7876-915B8A9D0D29}"/>
              </a:ext>
            </a:extLst>
          </p:cNvPr>
          <p:cNvPicPr>
            <a:picLocks noChangeAspect="1"/>
          </p:cNvPicPr>
          <p:nvPr/>
        </p:nvPicPr>
        <p:blipFill>
          <a:blip r:embed="rId3"/>
          <a:stretch>
            <a:fillRect/>
          </a:stretch>
        </p:blipFill>
        <p:spPr>
          <a:xfrm>
            <a:off x="1983705" y="861143"/>
            <a:ext cx="1743557" cy="4014060"/>
          </a:xfrm>
          <a:prstGeom prst="rect">
            <a:avLst/>
          </a:prstGeom>
        </p:spPr>
      </p:pic>
      <p:sp>
        <p:nvSpPr>
          <p:cNvPr id="7" name="Content Placeholder 6">
            <a:extLst>
              <a:ext uri="{FF2B5EF4-FFF2-40B4-BE49-F238E27FC236}">
                <a16:creationId xmlns:a16="http://schemas.microsoft.com/office/drawing/2014/main" id="{A1AED1AB-3CA0-C6B7-CCB2-C12C766EDCE9}"/>
              </a:ext>
            </a:extLst>
          </p:cNvPr>
          <p:cNvSpPr>
            <a:spLocks noGrp="1"/>
          </p:cNvSpPr>
          <p:nvPr>
            <p:ph sz="half" idx="1"/>
          </p:nvPr>
        </p:nvSpPr>
        <p:spPr/>
        <p:txBody>
          <a:bodyPr/>
          <a:lstStyle/>
          <a:p>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62C4-1399-5C63-C9DE-6DE1F92648E2}"/>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1844A797-485C-6AE2-CF5E-3B0EDC383F8F}"/>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CF73B887-C3BF-D648-660A-CE1D2061AFA0}"/>
              </a:ext>
            </a:extLst>
          </p:cNvPr>
          <p:cNvPicPr>
            <a:picLocks noChangeAspect="1"/>
          </p:cNvPicPr>
          <p:nvPr/>
        </p:nvPicPr>
        <p:blipFill>
          <a:blip r:embed="rId2"/>
          <a:stretch>
            <a:fillRect/>
          </a:stretch>
        </p:blipFill>
        <p:spPr>
          <a:xfrm>
            <a:off x="1860305" y="861143"/>
            <a:ext cx="2314575" cy="3990813"/>
          </a:xfrm>
          <a:prstGeom prst="rect">
            <a:avLst/>
          </a:prstGeom>
        </p:spPr>
      </p:pic>
      <p:pic>
        <p:nvPicPr>
          <p:cNvPr id="5" name="Content Placeholder 9">
            <a:extLst>
              <a:ext uri="{FF2B5EF4-FFF2-40B4-BE49-F238E27FC236}">
                <a16:creationId xmlns:a16="http://schemas.microsoft.com/office/drawing/2014/main" id="{4C128C54-0731-B209-6913-24B317B62988}"/>
              </a:ext>
            </a:extLst>
          </p:cNvPr>
          <p:cNvPicPr>
            <a:picLocks noGrp="1" noChangeAspect="1"/>
          </p:cNvPicPr>
          <p:nvPr>
            <p:ph sz="half" idx="1"/>
          </p:nvPr>
        </p:nvPicPr>
        <p:blipFill>
          <a:blip r:embed="rId3"/>
          <a:stretch>
            <a:fillRect/>
          </a:stretch>
        </p:blipFill>
        <p:spPr>
          <a:xfrm>
            <a:off x="5122908" y="861143"/>
            <a:ext cx="2031680" cy="3990813"/>
          </a:xfrm>
        </p:spPr>
      </p:pic>
    </p:spTree>
    <p:extLst>
      <p:ext uri="{BB962C8B-B14F-4D97-AF65-F5344CB8AC3E}">
        <p14:creationId xmlns:p14="http://schemas.microsoft.com/office/powerpoint/2010/main" val="33306070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82004"/>
            <a:ext cx="8520600" cy="572700"/>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a:xfrm>
            <a:off x="0" y="958746"/>
            <a:ext cx="8520600" cy="3416400"/>
          </a:xfrm>
        </p:spPr>
        <p:txBody>
          <a:bodyPr/>
          <a:lstStyle/>
          <a:p>
            <a:pPr marL="443230" lvl="2" indent="0">
              <a:lnSpc>
                <a:spcPct val="150000"/>
              </a:lnSpc>
              <a:spcBef>
                <a:spcPts val="1200"/>
              </a:spcBef>
              <a:spcAft>
                <a:spcPts val="0"/>
              </a:spcAft>
              <a:buClr>
                <a:schemeClr val="dk1"/>
              </a:buClr>
              <a:buSzPts val="1100"/>
              <a:buNone/>
            </a:pPr>
            <a:r>
              <a:rPr lang="en-US" sz="1600" dirty="0">
                <a:solidFill>
                  <a:schemeClr val="tx1"/>
                </a:solidFill>
                <a:latin typeface="Times New Roman" panose="02020603050405020304" pitchFamily="18" charset="0"/>
                <a:cs typeface="Times New Roman" panose="02020603050405020304" pitchFamily="18" charset="0"/>
              </a:rPr>
              <a:t>The problem of indoor navigation remains a significant difficulty because there is no generally applicable and commercially accessible navigation system for the internal environment of intelligent buildings, and such systems are not yet a standard part of smartphones. Developing a QR code-based positioning solution is a simple approach to find destinations in large indoor environments. In conclusion user can now easily navigate in indoor environments like shopping malls or college campuses if those indoor environments are registered with our application.</a:t>
            </a:r>
            <a:endParaRPr lang="en-US" sz="16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E42F-0085-419F-8DD6-53BE2BF0EB50}"/>
              </a:ext>
            </a:extLst>
          </p:cNvPr>
          <p:cNvSpPr>
            <a:spLocks noGrp="1"/>
          </p:cNvSpPr>
          <p:nvPr>
            <p:ph type="title"/>
          </p:nvPr>
        </p:nvSpPr>
        <p:spPr>
          <a:xfrm>
            <a:off x="3308887" y="445025"/>
            <a:ext cx="5422673" cy="572700"/>
          </a:xfrm>
        </p:spPr>
        <p:txBody>
          <a:bodyPr>
            <a:normAutofit/>
          </a:bodyPr>
          <a:lstStyle/>
          <a:p>
            <a:pPr algn="just"/>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endPar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EA169CD-C3CC-2D62-11A7-37E3D2AA178A}"/>
              </a:ext>
            </a:extLst>
          </p:cNvPr>
          <p:cNvSpPr>
            <a:spLocks noGrp="1"/>
          </p:cNvSpPr>
          <p:nvPr>
            <p:ph type="body" idx="1"/>
          </p:nvPr>
        </p:nvSpPr>
        <p:spPr>
          <a:xfrm>
            <a:off x="311700" y="1017725"/>
            <a:ext cx="8520600" cy="3752739"/>
          </a:xfrm>
        </p:spPr>
        <p:txBody>
          <a:bodyPr>
            <a:normAutofit/>
          </a:bodyPr>
          <a:lstStyle/>
          <a:p>
            <a:pPr marL="114300" indent="0" algn="just">
              <a:lnSpc>
                <a:spcPct val="150000"/>
              </a:lnSpc>
              <a:buNone/>
            </a:pPr>
            <a:r>
              <a:rPr lang="en-IN" sz="1600" dirty="0">
                <a:latin typeface="Times New Roman" panose="02020603050405020304" pitchFamily="18" charset="0"/>
                <a:cs typeface="Times New Roman" panose="02020603050405020304" pitchFamily="18" charset="0"/>
              </a:rPr>
              <a:t>The main scope of the project is to find the indoor locations. Nowadays indoor positioning and navigation systems are becoming increasingly important as building layouts get complicated to overcome this problem we had developed an android application to find the indoor locations in large buildings, hospitals, shopping malls etc.</a:t>
            </a:r>
          </a:p>
        </p:txBody>
      </p:sp>
    </p:spTree>
    <p:extLst>
      <p:ext uri="{BB962C8B-B14F-4D97-AF65-F5344CB8AC3E}">
        <p14:creationId xmlns:p14="http://schemas.microsoft.com/office/powerpoint/2010/main" val="232391830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D01B-560A-B94E-1621-4172DE5E7725}"/>
              </a:ext>
            </a:extLst>
          </p:cNvPr>
          <p:cNvSpPr>
            <a:spLocks noGrp="1"/>
          </p:cNvSpPr>
          <p:nvPr>
            <p:ph type="title"/>
          </p:nvPr>
        </p:nvSpPr>
        <p:spPr>
          <a:xfrm>
            <a:off x="3541363" y="287456"/>
            <a:ext cx="5213446" cy="572700"/>
          </a:xfrm>
        </p:spPr>
        <p:txBody>
          <a:bodyPr>
            <a:normAutofit/>
          </a:bodyPr>
          <a:lstStyle/>
          <a:p>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6FE8BAF1-EB42-ADDE-52B2-CF56FDB99369}"/>
              </a:ext>
            </a:extLst>
          </p:cNvPr>
          <p:cNvSpPr>
            <a:spLocks noGrp="1"/>
          </p:cNvSpPr>
          <p:nvPr>
            <p:ph type="body" idx="1"/>
          </p:nvPr>
        </p:nvSpPr>
        <p:spPr>
          <a:xfrm>
            <a:off x="139485" y="860156"/>
            <a:ext cx="8826284" cy="4122549"/>
          </a:xfrm>
        </p:spPr>
        <p:txBody>
          <a:bodyPr>
            <a:noAutofit/>
          </a:bodyPr>
          <a:lstStyle/>
          <a:p>
            <a:pPr marL="114300" indent="0">
              <a:buNone/>
            </a:pPr>
            <a:r>
              <a:rPr lang="en-IN" sz="1600" dirty="0">
                <a:solidFill>
                  <a:schemeClr val="tx1"/>
                </a:solidFill>
                <a:effectLst/>
                <a:latin typeface="Times New Roman" panose="02020603050405020304" pitchFamily="18" charset="0"/>
                <a:cs typeface="Times New Roman" panose="02020603050405020304" pitchFamily="18" charset="0"/>
              </a:rPr>
              <a:t>[1] Kajal Kumbhar3 </a:t>
            </a:r>
            <a:r>
              <a:rPr lang="en-IN" sz="1600" dirty="0" err="1">
                <a:solidFill>
                  <a:schemeClr val="tx1"/>
                </a:solidFill>
                <a:effectLst/>
                <a:latin typeface="Times New Roman" panose="02020603050405020304" pitchFamily="18" charset="0"/>
                <a:cs typeface="Times New Roman" panose="02020603050405020304" pitchFamily="18" charset="0"/>
              </a:rPr>
              <a:t>Nutan</a:t>
            </a:r>
            <a:r>
              <a:rPr lang="en-IN" sz="1600" dirty="0">
                <a:solidFill>
                  <a:schemeClr val="tx1"/>
                </a:solidFill>
                <a:effectLst/>
                <a:latin typeface="Times New Roman" panose="02020603050405020304" pitchFamily="18" charset="0"/>
                <a:cs typeface="Times New Roman" panose="02020603050405020304" pitchFamily="18" charset="0"/>
              </a:rPr>
              <a:t> Bankar4 Prof. U. A. Mande5 Abhimanyu Gite1, Swapnil                                                  Kamble2. Indoor navigation system using </a:t>
            </a:r>
            <a:r>
              <a:rPr lang="en-IN" sz="1600" dirty="0" err="1">
                <a:solidFill>
                  <a:schemeClr val="tx1"/>
                </a:solidFill>
                <a:effectLst/>
                <a:latin typeface="Times New Roman" panose="02020603050405020304" pitchFamily="18" charset="0"/>
                <a:cs typeface="Times New Roman" panose="02020603050405020304" pitchFamily="18" charset="0"/>
              </a:rPr>
              <a:t>qr</a:t>
            </a:r>
            <a:r>
              <a:rPr lang="en-IN" sz="1600" dirty="0">
                <a:solidFill>
                  <a:schemeClr val="tx1"/>
                </a:solidFill>
                <a:effectLst/>
                <a:latin typeface="Times New Roman" panose="02020603050405020304" pitchFamily="18" charset="0"/>
                <a:cs typeface="Times New Roman" panose="02020603050405020304" pitchFamily="18" charset="0"/>
              </a:rPr>
              <a:t> codes. </a:t>
            </a:r>
            <a:r>
              <a:rPr lang="en-IN" sz="1600" i="1" dirty="0">
                <a:solidFill>
                  <a:schemeClr val="tx1"/>
                </a:solidFill>
                <a:effectLst/>
                <a:latin typeface="Times New Roman" panose="02020603050405020304" pitchFamily="18" charset="0"/>
                <a:cs typeface="Times New Roman" panose="02020603050405020304" pitchFamily="18" charset="0"/>
              </a:rPr>
              <a:t>IJMER</a:t>
            </a:r>
            <a:r>
              <a:rPr lang="en-IN" sz="1600" dirty="0">
                <a:solidFill>
                  <a:schemeClr val="tx1"/>
                </a:solidFill>
                <a:effectLst/>
                <a:latin typeface="Times New Roman" panose="02020603050405020304" pitchFamily="18" charset="0"/>
                <a:cs typeface="Times New Roman" panose="02020603050405020304" pitchFamily="18" charset="0"/>
              </a:rPr>
              <a:t>, 5(3):473–478, 2015. </a:t>
            </a:r>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IN" sz="1600" dirty="0">
                <a:solidFill>
                  <a:schemeClr val="tx1"/>
                </a:solidFill>
                <a:effectLst/>
                <a:latin typeface="Times New Roman" panose="02020603050405020304" pitchFamily="18" charset="0"/>
                <a:cs typeface="Times New Roman" panose="02020603050405020304" pitchFamily="18" charset="0"/>
              </a:rPr>
              <a:t>[2] </a:t>
            </a:r>
            <a:r>
              <a:rPr lang="en-IN" sz="1600" dirty="0" err="1">
                <a:solidFill>
                  <a:schemeClr val="tx1"/>
                </a:solidFill>
                <a:effectLst/>
                <a:latin typeface="Times New Roman" panose="02020603050405020304" pitchFamily="18" charset="0"/>
                <a:cs typeface="Times New Roman" panose="02020603050405020304" pitchFamily="18" charset="0"/>
              </a:rPr>
              <a:t>Yuriy</a:t>
            </a:r>
            <a:r>
              <a:rPr lang="en-IN" sz="1600" dirty="0">
                <a:solidFill>
                  <a:schemeClr val="tx1"/>
                </a:solidFill>
                <a:effectLst/>
                <a:latin typeface="Times New Roman" panose="02020603050405020304" pitchFamily="18" charset="0"/>
                <a:cs typeface="Times New Roman" panose="02020603050405020304" pitchFamily="18" charset="0"/>
              </a:rPr>
              <a:t> </a:t>
            </a:r>
            <a:r>
              <a:rPr lang="en-IN" sz="1600" dirty="0" err="1">
                <a:solidFill>
                  <a:schemeClr val="tx1"/>
                </a:solidFill>
                <a:effectLst/>
                <a:latin typeface="Times New Roman" panose="02020603050405020304" pitchFamily="18" charset="0"/>
                <a:cs typeface="Times New Roman" panose="02020603050405020304" pitchFamily="18" charset="0"/>
              </a:rPr>
              <a:t>Budiyev</a:t>
            </a:r>
            <a:r>
              <a:rPr lang="en-IN" sz="1600" dirty="0">
                <a:solidFill>
                  <a:schemeClr val="tx1"/>
                </a:solidFill>
                <a:effectLst/>
                <a:latin typeface="Times New Roman" panose="02020603050405020304" pitchFamily="18" charset="0"/>
                <a:cs typeface="Times New Roman" panose="02020603050405020304" pitchFamily="18" charset="0"/>
              </a:rPr>
              <a:t>. </a:t>
            </a:r>
            <a:r>
              <a:rPr lang="en-IN" sz="1600" dirty="0" err="1">
                <a:solidFill>
                  <a:schemeClr val="tx1"/>
                </a:solidFill>
                <a:effectLst/>
                <a:latin typeface="Times New Roman" panose="02020603050405020304" pitchFamily="18" charset="0"/>
                <a:cs typeface="Times New Roman" panose="02020603050405020304" pitchFamily="18" charset="0"/>
              </a:rPr>
              <a:t>Qr</a:t>
            </a:r>
            <a:r>
              <a:rPr lang="en-IN" sz="1600" dirty="0">
                <a:solidFill>
                  <a:schemeClr val="tx1"/>
                </a:solidFill>
                <a:effectLst/>
                <a:latin typeface="Times New Roman" panose="02020603050405020304" pitchFamily="18" charset="0"/>
                <a:cs typeface="Times New Roman" panose="02020603050405020304" pitchFamily="18" charset="0"/>
              </a:rPr>
              <a:t> code. </a:t>
            </a:r>
            <a:r>
              <a:rPr lang="en-IN" sz="1600" i="1" dirty="0" err="1">
                <a:solidFill>
                  <a:schemeClr val="tx1"/>
                </a:solidFill>
                <a:effectLst/>
                <a:latin typeface="Times New Roman" panose="02020603050405020304" pitchFamily="18" charset="0"/>
                <a:cs typeface="Times New Roman" panose="02020603050405020304" pitchFamily="18" charset="0"/>
              </a:rPr>
              <a:t>Github</a:t>
            </a:r>
            <a:r>
              <a:rPr lang="en-IN" sz="1600" dirty="0">
                <a:solidFill>
                  <a:schemeClr val="tx1"/>
                </a:solidFill>
                <a:effectLst/>
                <a:latin typeface="Times New Roman" panose="02020603050405020304" pitchFamily="18" charset="0"/>
                <a:cs typeface="Times New Roman" panose="02020603050405020304" pitchFamily="18" charset="0"/>
              </a:rPr>
              <a:t>, 2021. </a:t>
            </a: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N" sz="1600" dirty="0">
                <a:solidFill>
                  <a:schemeClr val="tx1"/>
                </a:solidFill>
                <a:effectLst/>
                <a:latin typeface="Times New Roman" panose="02020603050405020304" pitchFamily="18" charset="0"/>
                <a:cs typeface="Times New Roman" panose="02020603050405020304" pitchFamily="18" charset="0"/>
              </a:rPr>
              <a:t>[3] J. Candy. </a:t>
            </a:r>
            <a:r>
              <a:rPr lang="en-IN" sz="1600" i="1" dirty="0">
                <a:solidFill>
                  <a:schemeClr val="tx1"/>
                </a:solidFill>
                <a:effectLst/>
                <a:latin typeface="Times New Roman" panose="02020603050405020304" pitchFamily="18" charset="0"/>
                <a:cs typeface="Times New Roman" panose="02020603050405020304" pitchFamily="18" charset="0"/>
              </a:rPr>
              <a:t>A Mobile Indoor Location-Based GIS Application</a:t>
            </a:r>
            <a:r>
              <a:rPr lang="en-IN" sz="1600" dirty="0">
                <a:solidFill>
                  <a:schemeClr val="tx1"/>
                </a:solidFill>
                <a:effectLst/>
                <a:latin typeface="Times New Roman" panose="02020603050405020304" pitchFamily="18" charset="0"/>
                <a:cs typeface="Times New Roman" panose="02020603050405020304" pitchFamily="18" charset="0"/>
              </a:rPr>
              <a:t>. 5th International </a:t>
            </a:r>
            <a:r>
              <a:rPr lang="en-IN" sz="1600" dirty="0" err="1">
                <a:solidFill>
                  <a:schemeClr val="tx1"/>
                </a:solidFill>
                <a:effectLst/>
                <a:latin typeface="Times New Roman" panose="02020603050405020304" pitchFamily="18" charset="0"/>
                <a:cs typeface="Times New Roman" panose="02020603050405020304" pitchFamily="18" charset="0"/>
              </a:rPr>
              <a:t>Sympo</a:t>
            </a: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N" sz="1600" dirty="0" err="1">
                <a:solidFill>
                  <a:schemeClr val="tx1"/>
                </a:solidFill>
                <a:effectLst/>
                <a:latin typeface="Times New Roman" panose="02020603050405020304" pitchFamily="18" charset="0"/>
                <a:cs typeface="Times New Roman" panose="02020603050405020304" pitchFamily="18" charset="0"/>
              </a:rPr>
              <a:t>sium</a:t>
            </a:r>
            <a:r>
              <a:rPr lang="en-IN" sz="1600" dirty="0">
                <a:solidFill>
                  <a:schemeClr val="tx1"/>
                </a:solidFill>
                <a:effectLst/>
                <a:latin typeface="Times New Roman" panose="02020603050405020304" pitchFamily="18" charset="0"/>
                <a:cs typeface="Times New Roman" panose="02020603050405020304" pitchFamily="18" charset="0"/>
              </a:rPr>
              <a:t> on Mobile Mapping Technologies, 2007. </a:t>
            </a: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60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IN" sz="1600" dirty="0">
                <a:solidFill>
                  <a:schemeClr val="tx1"/>
                </a:solidFill>
                <a:effectLst/>
                <a:latin typeface="Times New Roman" panose="02020603050405020304" pitchFamily="18" charset="0"/>
                <a:cs typeface="Times New Roman" panose="02020603050405020304" pitchFamily="18" charset="0"/>
              </a:rPr>
              <a:t>[4] P. Banerjee H. Liu, H. </a:t>
            </a:r>
            <a:r>
              <a:rPr lang="en-IN" sz="1600" dirty="0" err="1">
                <a:solidFill>
                  <a:schemeClr val="tx1"/>
                </a:solidFill>
                <a:effectLst/>
                <a:latin typeface="Times New Roman" panose="02020603050405020304" pitchFamily="18" charset="0"/>
                <a:cs typeface="Times New Roman" panose="02020603050405020304" pitchFamily="18" charset="0"/>
              </a:rPr>
              <a:t>Darabi</a:t>
            </a:r>
            <a:r>
              <a:rPr lang="en-IN" sz="1600" dirty="0">
                <a:solidFill>
                  <a:schemeClr val="tx1"/>
                </a:solidFill>
                <a:effectLst/>
                <a:latin typeface="Times New Roman" panose="02020603050405020304" pitchFamily="18" charset="0"/>
                <a:cs typeface="Times New Roman" panose="02020603050405020304" pitchFamily="18" charset="0"/>
              </a:rPr>
              <a:t> and J. Liu. </a:t>
            </a:r>
            <a:r>
              <a:rPr lang="en-IN" sz="1600" i="1" dirty="0">
                <a:solidFill>
                  <a:schemeClr val="tx1"/>
                </a:solidFill>
                <a:effectLst/>
                <a:latin typeface="Times New Roman" panose="02020603050405020304" pitchFamily="18" charset="0"/>
                <a:cs typeface="Times New Roman" panose="02020603050405020304" pitchFamily="18" charset="0"/>
              </a:rPr>
              <a:t>Survey of wireless Indoor Positioning Tech</a:t>
            </a: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N" sz="1600" i="1" dirty="0" err="1">
                <a:solidFill>
                  <a:schemeClr val="tx1"/>
                </a:solidFill>
                <a:effectLst/>
                <a:latin typeface="Times New Roman" panose="02020603050405020304" pitchFamily="18" charset="0"/>
                <a:cs typeface="Times New Roman" panose="02020603050405020304" pitchFamily="18" charset="0"/>
              </a:rPr>
              <a:t>niques</a:t>
            </a:r>
            <a:r>
              <a:rPr lang="en-IN" sz="1600" i="1" dirty="0">
                <a:solidFill>
                  <a:schemeClr val="tx1"/>
                </a:solidFill>
                <a:effectLst/>
                <a:latin typeface="Times New Roman" panose="02020603050405020304" pitchFamily="18" charset="0"/>
                <a:cs typeface="Times New Roman" panose="02020603050405020304" pitchFamily="18" charset="0"/>
              </a:rPr>
              <a:t> and Systems</a:t>
            </a:r>
            <a:r>
              <a:rPr lang="en-IN" sz="1600" dirty="0">
                <a:solidFill>
                  <a:schemeClr val="tx1"/>
                </a:solidFill>
                <a:effectLst/>
                <a:latin typeface="Times New Roman" panose="02020603050405020304" pitchFamily="18" charset="0"/>
                <a:cs typeface="Times New Roman" panose="02020603050405020304" pitchFamily="18" charset="0"/>
              </a:rPr>
              <a:t>. IEEE Transactions on Systems, Man, and Cybernetics, Part C (Applications and  Reviews), vol. 37, no. 6, pp. 1067–1080, 2007</a:t>
            </a:r>
          </a:p>
          <a:p>
            <a:pPr marL="11430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[5] Sung Hyun Jang. A </a:t>
            </a:r>
            <a:r>
              <a:rPr lang="en-US" sz="1600" dirty="0">
                <a:solidFill>
                  <a:schemeClr val="tx1"/>
                </a:solidFill>
                <a:latin typeface="Times New Roman" panose="02020603050405020304" pitchFamily="18" charset="0"/>
                <a:cs typeface="Times New Roman" panose="02020603050405020304" pitchFamily="18" charset="0"/>
              </a:rPr>
              <a:t>QR </a:t>
            </a:r>
            <a:r>
              <a:rPr lang="en-US" sz="1600" dirty="0">
                <a:solidFill>
                  <a:schemeClr val="tx1"/>
                </a:solidFill>
                <a:effectLst/>
                <a:latin typeface="Times New Roman" panose="02020603050405020304" pitchFamily="18" charset="0"/>
                <a:cs typeface="Times New Roman" panose="02020603050405020304" pitchFamily="18" charset="0"/>
              </a:rPr>
              <a:t>code-based indoor navigation </a:t>
            </a:r>
            <a:r>
              <a:rPr lang="en-US" sz="1600" dirty="0" err="1">
                <a:solidFill>
                  <a:schemeClr val="tx1"/>
                </a:solidFill>
                <a:effectLst/>
                <a:latin typeface="Times New Roman" panose="02020603050405020304" pitchFamily="18" charset="0"/>
                <a:cs typeface="Times New Roman" panose="02020603050405020304" pitchFamily="18" charset="0"/>
              </a:rPr>
              <a:t>systemusing</a:t>
            </a:r>
            <a:r>
              <a:rPr lang="en-US" sz="1600" dirty="0">
                <a:solidFill>
                  <a:schemeClr val="tx1"/>
                </a:solidFill>
                <a:effectLst/>
                <a:latin typeface="Times New Roman" panose="02020603050405020304" pitchFamily="18" charset="0"/>
                <a:cs typeface="Times New Roman" panose="02020603050405020304" pitchFamily="18" charset="0"/>
              </a:rPr>
              <a:t> augmented reality. </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2012. </a:t>
            </a:r>
          </a:p>
          <a:p>
            <a:pPr marL="114300" indent="0">
              <a:buNone/>
            </a:pPr>
            <a:endParaRPr lang="en-US" sz="160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[6] Agarwal S. Nath A. Sarkar, A. </a:t>
            </a:r>
            <a:r>
              <a:rPr lang="en-US" sz="1600" i="1" dirty="0">
                <a:solidFill>
                  <a:schemeClr val="tx1"/>
                </a:solidFill>
                <a:effectLst/>
                <a:latin typeface="Times New Roman" panose="02020603050405020304" pitchFamily="18" charset="0"/>
                <a:cs typeface="Times New Roman" panose="02020603050405020304" pitchFamily="18" charset="0"/>
              </a:rPr>
              <a:t>Li-Fi technology: data transmission through visible</a:t>
            </a:r>
            <a:r>
              <a:rPr lang="en-US" sz="1600" dirty="0">
                <a:solidFill>
                  <a:schemeClr val="tx1"/>
                </a:solidFill>
                <a:effectLst/>
                <a:latin typeface="Times New Roman" panose="02020603050405020304" pitchFamily="18" charset="0"/>
                <a:cs typeface="Times New Roman" panose="02020603050405020304" pitchFamily="18" charset="0"/>
              </a:rPr>
              <a:t>. International Journal of Advance Research in Computer Science and Management Studies, </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2016.</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644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61476" y="0"/>
            <a:ext cx="7906132" cy="843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sz="1800" b="1" dirty="0">
                <a:solidFill>
                  <a:schemeClr val="tx1"/>
                </a:solidFill>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ABSTRACT</a:t>
            </a:r>
            <a:endParaRPr sz="1800" b="1" dirty="0">
              <a:solidFill>
                <a:schemeClr val="tx1"/>
              </a:solidFill>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4"/>
          <p:cNvSpPr txBox="1"/>
          <p:nvPr/>
        </p:nvSpPr>
        <p:spPr>
          <a:xfrm>
            <a:off x="201478" y="615969"/>
            <a:ext cx="8681046" cy="4031843"/>
          </a:xfrm>
          <a:prstGeom prst="rect">
            <a:avLst/>
          </a:prstGeom>
          <a:noFill/>
          <a:ln>
            <a:noFill/>
          </a:ln>
        </p:spPr>
        <p:txBody>
          <a:bodyPr spcFirstLastPara="1" wrap="square" lIns="91425" tIns="91425" rIns="91425" bIns="91425" anchor="t" anchorCtr="0">
            <a:spAutoFit/>
          </a:bodyPr>
          <a:lstStyle/>
          <a:p>
            <a:pPr lvl="0" rtl="0">
              <a:lnSpc>
                <a:spcPct val="150000"/>
              </a:lnSpc>
              <a:spcBef>
                <a:spcPts val="1200"/>
              </a:spcBef>
              <a:spcAft>
                <a:spcPts val="0"/>
              </a:spcAft>
              <a:buClr>
                <a:schemeClr val="dk1"/>
              </a:buClr>
              <a:buSzPts val="1100"/>
            </a:pPr>
            <a:r>
              <a:rPr lang="en-US" sz="1600" dirty="0">
                <a:latin typeface="Times New Roman" panose="02020603050405020304" pitchFamily="18" charset="0"/>
                <a:cs typeface="Times New Roman" panose="02020603050405020304" pitchFamily="18" charset="0"/>
              </a:rPr>
              <a:t>We now use Google Maps practically every time we travel to new places because of its ability to guide users to their destinations. However, using Google Maps to navigate in indoor environments such as shopping malls or large college campuses is not viable. To overcome this limitation, we developed internal QR based navigation system that works in inside locations. There is a growing demand to navigate people not just in the outdoors, but also within facilities such as hospitals, office buildings, parking garages. Building navigation systems make people travel not only more efficient, but also safer. We used QR codes and a database to guide the user because the GPS units in our phones aren’t accurate enough for indoor navigation. When a QR code is scanned, all of the registered locations with that QR code are displayed to the user, and when the user selects his destination, our application displays directions to that location . Keywords: QR Code, Database, Navigation, Indoor environments, GPS. </a:t>
            </a:r>
            <a:endParaRPr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097D-2F0F-FB9E-5E67-2C29CD9DACB5}"/>
              </a:ext>
            </a:extLst>
          </p:cNvPr>
          <p:cNvSpPr>
            <a:spLocks noGrp="1"/>
          </p:cNvSpPr>
          <p:nvPr>
            <p:ph type="title"/>
          </p:nvPr>
        </p:nvSpPr>
        <p:spPr>
          <a:xfrm>
            <a:off x="3804834" y="445025"/>
            <a:ext cx="5027466" cy="572700"/>
          </a:xfrm>
        </p:spPr>
        <p:txBody>
          <a:bodyPr>
            <a:normAutofit/>
          </a:bodyPr>
          <a:lstStyle/>
          <a:p>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GitHub Link</a:t>
            </a:r>
          </a:p>
        </p:txBody>
      </p:sp>
      <p:sp>
        <p:nvSpPr>
          <p:cNvPr id="3" name="Text Placeholder 2">
            <a:extLst>
              <a:ext uri="{FF2B5EF4-FFF2-40B4-BE49-F238E27FC236}">
                <a16:creationId xmlns:a16="http://schemas.microsoft.com/office/drawing/2014/main" id="{7BB531B0-991D-B904-7A9E-E07805192008}"/>
              </a:ext>
            </a:extLst>
          </p:cNvPr>
          <p:cNvSpPr>
            <a:spLocks noGrp="1"/>
          </p:cNvSpPr>
          <p:nvPr>
            <p:ph type="body" idx="1"/>
          </p:nvPr>
        </p:nvSpPr>
        <p:spPr/>
        <p:txBody>
          <a:bodyPr>
            <a:normAutofit/>
          </a:bodyPr>
          <a:lstStyle/>
          <a:p>
            <a:pPr marL="114300" indent="0">
              <a:buNone/>
            </a:pPr>
            <a:r>
              <a:rPr lang="en-IN" sz="1600" dirty="0">
                <a:solidFill>
                  <a:schemeClr val="tx1"/>
                </a:solidFill>
                <a:latin typeface="Times New Roman" panose="02020603050405020304" pitchFamily="18" charset="0"/>
                <a:cs typeface="Times New Roman" panose="02020603050405020304" pitchFamily="18" charset="0"/>
              </a:rPr>
              <a:t>GitHub Link : https://github.com/Gajulasandeep/internal-qr-based-navigation-system</a:t>
            </a:r>
          </a:p>
        </p:txBody>
      </p:sp>
    </p:spTree>
    <p:extLst>
      <p:ext uri="{BB962C8B-B14F-4D97-AF65-F5344CB8AC3E}">
        <p14:creationId xmlns:p14="http://schemas.microsoft.com/office/powerpoint/2010/main" val="2421313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a:xfrm>
            <a:off x="187713" y="1821051"/>
            <a:ext cx="8520600" cy="1255363"/>
          </a:xfrm>
        </p:spPr>
        <p:txBody>
          <a:bodyPr>
            <a:normAutofit/>
          </a:bodyPr>
          <a:lstStyle/>
          <a:p>
            <a:pPr marL="114300" indent="0">
              <a:buNone/>
            </a:pPr>
            <a:r>
              <a:rPr lang="en-IN" sz="6600" dirty="0">
                <a:solidFill>
                  <a:schemeClr val="bg1"/>
                </a:solidFill>
              </a:rPr>
              <a:t>          </a:t>
            </a:r>
            <a:r>
              <a:rPr lang="en-IN" sz="6600" dirty="0">
                <a:solidFill>
                  <a:schemeClr val="tx1"/>
                </a:solidFill>
                <a:effectLst>
                  <a:outerShdw blurRad="38100" dist="38100" dir="2700000" algn="tl">
                    <a:srgbClr val="000000">
                      <a:alpha val="43137"/>
                    </a:srgbClr>
                  </a:outerShdw>
                </a:effectLst>
                <a:latin typeface="Algerian" panose="04020705040A02060702" pitchFamily="82" charset="0"/>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995052" y="292550"/>
            <a:ext cx="88323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990"/>
              <a:buFont typeface="Arial" panose="020B0604020202020204"/>
              <a:buNone/>
            </a:pPr>
            <a:r>
              <a:rPr lang="en-GB" sz="1800" b="1" dirty="0">
                <a:latin typeface="Times New Roman" panose="02020603050405020304"/>
                <a:ea typeface="Times New Roman" panose="02020603050405020304"/>
                <a:cs typeface="Times New Roman" panose="02020603050405020304"/>
                <a:sym typeface="Times New Roman" panose="02020603050405020304"/>
              </a:rPr>
              <a:t>                                       </a:t>
            </a:r>
            <a:r>
              <a:rPr lang="en-GB" sz="18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EXISTING SYSTEM</a:t>
            </a:r>
          </a:p>
          <a:p>
            <a:pPr marL="0" lvl="0" indent="0" algn="l" rtl="0">
              <a:spcBef>
                <a:spcPts val="0"/>
              </a:spcBef>
              <a:spcAft>
                <a:spcPts val="0"/>
              </a:spcAft>
              <a:buSzPts val="990"/>
              <a:buNone/>
            </a:pPr>
            <a:endParaRPr lang="en-IN"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15"/>
          <p:cNvSpPr txBox="1">
            <a:spLocks noGrp="1"/>
          </p:cNvSpPr>
          <p:nvPr>
            <p:ph type="body" idx="1"/>
          </p:nvPr>
        </p:nvSpPr>
        <p:spPr>
          <a:xfrm>
            <a:off x="220260" y="757576"/>
            <a:ext cx="8520600" cy="2318837"/>
          </a:xfrm>
          <a:prstGeom prst="rect">
            <a:avLst/>
          </a:prstGeom>
        </p:spPr>
        <p:txBody>
          <a:bodyPr spcFirstLastPara="1" wrap="square" lIns="91425" tIns="91425" rIns="91425" bIns="91425" anchor="t" anchorCtr="0">
            <a:noAutofit/>
          </a:bodyPr>
          <a:lstStyle/>
          <a:p>
            <a:pPr marL="0" indent="0" algn="just">
              <a:lnSpc>
                <a:spcPct val="150000"/>
              </a:lnSpc>
              <a:spcBef>
                <a:spcPts val="1200"/>
              </a:spcBef>
              <a:buClr>
                <a:schemeClr val="dk1"/>
              </a:buClr>
              <a:buSzPts val="1100"/>
              <a:buNone/>
            </a:pPr>
            <a:r>
              <a:rPr lang="en-US" sz="1600" dirty="0">
                <a:latin typeface="Times New Roman" panose="02020603050405020304" pitchFamily="18" charset="0"/>
                <a:cs typeface="Times New Roman" panose="02020603050405020304" pitchFamily="18" charset="0"/>
              </a:rPr>
              <a:t>Existing systems such as Google maps are helpful to navigate a user from one place to other place outdoors, but it cannot navigate a user in indoor environments. Generally, maps can accurately locate a user up to 20 meters and this accuracy decreases significantly in indoors as it is using GPS modules present in our mobile phones. Even though in maps application you can see floors and see where a particular outlet is located, maps cannot navigate the user inside the building because of low GPS accuracy.</a:t>
            </a:r>
            <a:endParaRPr lang="en-US"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rtl="0">
              <a:lnSpc>
                <a:spcPct val="150000"/>
              </a:lnSpc>
              <a:spcBef>
                <a:spcPts val="1200"/>
              </a:spcBef>
              <a:spcAft>
                <a:spcPts val="0"/>
              </a:spcAft>
              <a:buClr>
                <a:schemeClr val="dk1"/>
              </a:buClr>
              <a:buSzPts val="1100"/>
              <a:buFont typeface="Arial" panose="020B0604020202020204"/>
              <a:buNone/>
            </a:pPr>
            <a:endParaRPr sz="1400" b="1" dirty="0">
              <a:solidFill>
                <a:schemeClr val="bg1"/>
              </a:solidFill>
              <a:highlight>
                <a:srgbClr val="C0C0C0"/>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73" name="Google Shape;73;p15"/>
          <p:cNvSpPr txBox="1"/>
          <p:nvPr/>
        </p:nvSpPr>
        <p:spPr>
          <a:xfrm>
            <a:off x="1349730" y="4698475"/>
            <a:ext cx="45938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                                             </a:t>
            </a:r>
            <a:endParaRPr dirty="0"/>
          </a:p>
        </p:txBody>
      </p:sp>
      <p:sp>
        <p:nvSpPr>
          <p:cNvPr id="74" name="Google Shape;74;p15"/>
          <p:cNvSpPr txBox="1"/>
          <p:nvPr/>
        </p:nvSpPr>
        <p:spPr>
          <a:xfrm>
            <a:off x="6340813" y="4791875"/>
            <a:ext cx="247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   </a:t>
            </a:r>
            <a:endParaRPr dirty="0"/>
          </a:p>
        </p:txBody>
      </p:sp>
      <p:pic>
        <p:nvPicPr>
          <p:cNvPr id="6" name="Picture 5"/>
          <p:cNvPicPr>
            <a:picLocks noChangeAspect="1"/>
          </p:cNvPicPr>
          <p:nvPr/>
        </p:nvPicPr>
        <p:blipFill>
          <a:blip r:embed="rId3"/>
          <a:stretch>
            <a:fillRect/>
          </a:stretch>
        </p:blipFill>
        <p:spPr>
          <a:xfrm>
            <a:off x="3352800" y="3255089"/>
            <a:ext cx="2255520" cy="1736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a:t>
            </a:r>
            <a:endParaRPr lang="en-I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121479"/>
            <a:ext cx="8520600" cy="3416400"/>
          </a:xfrm>
        </p:spPr>
        <p:txBody>
          <a:bodyPr>
            <a:normAutofit/>
          </a:bodyPr>
          <a:lstStyle/>
          <a:p>
            <a:pPr marL="228600" lvl="0" indent="0" rtl="0">
              <a:lnSpc>
                <a:spcPct val="150000"/>
              </a:lnSpc>
              <a:spcBef>
                <a:spcPts val="1200"/>
              </a:spcBef>
              <a:spcAft>
                <a:spcPts val="0"/>
              </a:spcAft>
              <a:buClr>
                <a:schemeClr val="dk1"/>
              </a:buClr>
              <a:buSzPts val="1100"/>
              <a:buNone/>
            </a:pPr>
            <a:r>
              <a:rPr lang="en-US" sz="1600" dirty="0">
                <a:latin typeface="Times New Roman" panose="02020603050405020304" pitchFamily="18" charset="0"/>
                <a:cs typeface="Times New Roman" panose="02020603050405020304" pitchFamily="18" charset="0"/>
              </a:rPr>
              <a:t>* Existing systems such as Google maps are helpful to navigate a user from one place to other  place outdoors, but  it cannot navigate a user in indoor environments. </a:t>
            </a:r>
          </a:p>
          <a:p>
            <a:pPr marL="228600" lvl="0" indent="0" rtl="0">
              <a:lnSpc>
                <a:spcPct val="150000"/>
              </a:lnSpc>
              <a:spcBef>
                <a:spcPts val="1200"/>
              </a:spcBef>
              <a:spcAft>
                <a:spcPts val="0"/>
              </a:spcAft>
              <a:buClr>
                <a:schemeClr val="dk1"/>
              </a:buClr>
              <a:buSzPts val="1100"/>
              <a:buNone/>
            </a:pPr>
            <a:r>
              <a:rPr lang="en-US" sz="1600" dirty="0">
                <a:latin typeface="Times New Roman" panose="02020603050405020304" pitchFamily="18" charset="0"/>
                <a:cs typeface="Times New Roman" panose="02020603050405020304" pitchFamily="18" charset="0"/>
              </a:rPr>
              <a:t>* Maps can accurately locate a user up to 20 meters and this accuracy decreases significantly in indoors as it is  using GPS modules present in our mobile phones . </a:t>
            </a:r>
          </a:p>
          <a:p>
            <a:pPr marL="114300" indent="0">
              <a:buNone/>
            </a:pP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1683254" y="-42780"/>
            <a:ext cx="88323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panose="020B0604020202020204"/>
              <a:buNone/>
            </a:pPr>
            <a:r>
              <a:rPr lang="en-GB" sz="2400" b="1" dirty="0">
                <a:solidFill>
                  <a:schemeClr val="bg1"/>
                </a:solidFill>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GB" sz="24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PROPOSED SYSTEM</a:t>
            </a:r>
            <a:endParaRPr sz="24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IN"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7"/>
          <p:cNvSpPr txBox="1">
            <a:spLocks noGrp="1"/>
          </p:cNvSpPr>
          <p:nvPr>
            <p:ph type="body" idx="1"/>
          </p:nvPr>
        </p:nvSpPr>
        <p:spPr>
          <a:xfrm>
            <a:off x="216976" y="609758"/>
            <a:ext cx="8832300" cy="2640518"/>
          </a:xfrm>
          <a:prstGeom prst="rect">
            <a:avLst/>
          </a:prstGeom>
        </p:spPr>
        <p:txBody>
          <a:bodyPr spcFirstLastPara="1" wrap="square" lIns="91425" tIns="91425" rIns="91425" bIns="91425" anchor="t" anchorCtr="0">
            <a:noAutofit/>
          </a:bodyPr>
          <a:lstStyle/>
          <a:p>
            <a:pPr marL="0" lvl="0" indent="0" rtl="0">
              <a:lnSpc>
                <a:spcPct val="150000"/>
              </a:lnSpc>
              <a:spcBef>
                <a:spcPts val="1200"/>
              </a:spcBef>
              <a:spcAft>
                <a:spcPts val="1200"/>
              </a:spcAft>
              <a:buNone/>
            </a:pPr>
            <a:r>
              <a:rPr lang="en-US" sz="1600" dirty="0">
                <a:latin typeface="Times New Roman" panose="02020603050405020304" pitchFamily="18" charset="0"/>
                <a:cs typeface="Times New Roman" panose="02020603050405020304" pitchFamily="18" charset="0"/>
              </a:rPr>
              <a:t>Because we cannot use GPS modules in our mobile phones due its low accuracy in indoor environments, our proposed     system uses QR codes to navigate the user in indoor environments. However, because GPS requires a straight line of sight to the satellite, these applications do not meet the demands of interior navigation. Indoor navigation systems for various infrastructures have been attempted several times. As a result, we propose to create a system for our college campus buildings that requires pasting QR codes at certain spots around the facility. By scanning the QR Code, this would aid in detecting the current user’s location and, as a result, navigation within the buildings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87" name="Google Shape;87;p17"/>
          <p:cNvSpPr txBox="1"/>
          <p:nvPr/>
        </p:nvSpPr>
        <p:spPr>
          <a:xfrm>
            <a:off x="437162" y="3499844"/>
            <a:ext cx="81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464910" y="3135412"/>
            <a:ext cx="2460162" cy="18563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0" y="449451"/>
            <a:ext cx="8717797" cy="4440264"/>
          </a:xfrm>
          <a:prstGeom prst="rect">
            <a:avLst/>
          </a:prstGeom>
        </p:spPr>
        <p:txBody>
          <a:bodyPr spcFirstLastPara="1" wrap="square" lIns="91425" tIns="91425" rIns="91425" bIns="91425" anchor="ctr" anchorCtr="0">
            <a:noAutofit/>
          </a:bodyPr>
          <a:lstStyle/>
          <a:p>
            <a:pPr marL="0" lvl="0" indent="0" rtl="0">
              <a:spcBef>
                <a:spcPts val="1200"/>
              </a:spcBef>
              <a:spcAft>
                <a:spcPts val="0"/>
              </a:spcAft>
            </a:pPr>
            <a:r>
              <a:rPr lang="en-US" sz="24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18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ADVANTAGES:</a:t>
            </a:r>
          </a:p>
          <a:p>
            <a:pPr marL="0" lvl="0" indent="0" rtl="0">
              <a:spcBef>
                <a:spcPts val="1200"/>
              </a:spcBef>
              <a:spcAft>
                <a:spcPts val="0"/>
              </a:spcAft>
            </a:pPr>
            <a:r>
              <a:rPr lang="en-US" sz="16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16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It is mainly used in large scale buildings</a:t>
            </a:r>
          </a:p>
          <a:p>
            <a:pPr marL="0" lvl="0" indent="0" rtl="0">
              <a:spcBef>
                <a:spcPts val="1200"/>
              </a:spcBef>
              <a:spcAft>
                <a:spcPts val="0"/>
              </a:spcAft>
            </a:pPr>
            <a:r>
              <a:rPr lang="en-US" sz="1600" dirty="0">
                <a:latin typeface="Times New Roman" panose="02020603050405020304" pitchFamily="18" charset="0"/>
                <a:cs typeface="Times New Roman" panose="02020603050405020304" pitchFamily="18" charset="0"/>
                <a:sym typeface="Times New Roman" panose="02020603050405020304"/>
              </a:rPr>
              <a:t>      * </a:t>
            </a:r>
            <a:r>
              <a:rPr lang="en-US" sz="1600" dirty="0">
                <a:latin typeface="Times New Roman" panose="02020603050405020304" pitchFamily="18" charset="0"/>
                <a:cs typeface="Times New Roman" panose="02020603050405020304" pitchFamily="18" charset="0"/>
              </a:rPr>
              <a:t>It is very useful for navigating to the destination more accurately and safely</a:t>
            </a:r>
            <a:endParaRPr lang="en-US"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indent="0">
              <a:spcBef>
                <a:spcPts val="1200"/>
              </a:spcBef>
            </a:pPr>
            <a:r>
              <a:rPr lang="en-US" sz="16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18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HARDWARE REQUIREMENTS:</a:t>
            </a:r>
          </a:p>
          <a:p>
            <a:pPr marL="0" indent="0">
              <a:spcBef>
                <a:spcPts val="1200"/>
              </a:spcBef>
            </a:pPr>
            <a:r>
              <a:rPr lang="en-US" sz="16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1600" b="1" dirty="0">
                <a:latin typeface="Times New Roman" panose="02020603050405020304"/>
                <a:ea typeface="Times New Roman" panose="02020603050405020304"/>
                <a:cs typeface="Times New Roman" panose="02020603050405020304"/>
                <a:sym typeface="Times New Roman" panose="02020603050405020304"/>
              </a:rPr>
              <a:t>* </a:t>
            </a:r>
            <a:r>
              <a:rPr lang="en-US" sz="1600" dirty="0">
                <a:latin typeface="Times New Roman" panose="02020603050405020304"/>
                <a:ea typeface="Times New Roman" panose="02020603050405020304"/>
                <a:cs typeface="Times New Roman" panose="02020603050405020304"/>
                <a:sym typeface="Times New Roman" panose="02020603050405020304"/>
              </a:rPr>
              <a:t>CPU must be minimum of Intel core i5 processor</a:t>
            </a:r>
          </a:p>
          <a:p>
            <a:pPr marL="0" indent="0">
              <a:spcBef>
                <a:spcPts val="1200"/>
              </a:spcBef>
            </a:pPr>
            <a:r>
              <a:rPr lang="en-US" sz="1600" dirty="0">
                <a:latin typeface="Times New Roman" panose="02020603050405020304"/>
                <a:ea typeface="Times New Roman" panose="02020603050405020304"/>
                <a:cs typeface="Times New Roman" panose="02020603050405020304"/>
                <a:sym typeface="Times New Roman" panose="02020603050405020304"/>
              </a:rPr>
              <a:t>      *  8 GB RAM and above</a:t>
            </a:r>
          </a:p>
          <a:p>
            <a:pPr marL="0" indent="0">
              <a:spcBef>
                <a:spcPts val="1200"/>
              </a:spcBef>
            </a:pPr>
            <a:r>
              <a:rPr lang="en-US" sz="1600" dirty="0">
                <a:latin typeface="Times New Roman" panose="02020603050405020304"/>
                <a:ea typeface="Times New Roman" panose="02020603050405020304"/>
                <a:cs typeface="Times New Roman" panose="02020603050405020304"/>
                <a:sym typeface="Times New Roman" panose="02020603050405020304"/>
              </a:rPr>
              <a:t>      *  Must have camera to scan the QR code</a:t>
            </a:r>
          </a:p>
          <a:p>
            <a:pPr marL="0" lvl="0" indent="0" rtl="0">
              <a:spcBef>
                <a:spcPts val="1200"/>
              </a:spcBef>
              <a:spcAft>
                <a:spcPts val="0"/>
              </a:spcAft>
              <a:buClr>
                <a:schemeClr val="dk1"/>
              </a:buClr>
              <a:buSzPts val="1100"/>
            </a:pPr>
            <a:r>
              <a:rPr lang="en-US" sz="16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18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SOFTWARE REQUIREMENTS:</a:t>
            </a:r>
          </a:p>
          <a:p>
            <a:pPr marL="0" lvl="0" indent="0" rtl="0">
              <a:spcBef>
                <a:spcPts val="1200"/>
              </a:spcBef>
              <a:spcAft>
                <a:spcPts val="0"/>
              </a:spcAft>
              <a:buClr>
                <a:schemeClr val="dk1"/>
              </a:buClr>
              <a:buSzPts val="1100"/>
            </a:pPr>
            <a:r>
              <a:rPr lang="en-US" sz="1600"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       </a:t>
            </a:r>
            <a:r>
              <a:rPr lang="en-US" sz="1600" b="1" dirty="0">
                <a:latin typeface="Times New Roman" panose="02020603050405020304"/>
                <a:ea typeface="Times New Roman" panose="02020603050405020304"/>
                <a:cs typeface="Times New Roman" panose="02020603050405020304"/>
                <a:sym typeface="Times New Roman" panose="02020603050405020304"/>
              </a:rPr>
              <a:t>* </a:t>
            </a:r>
            <a:r>
              <a:rPr lang="en-US" sz="1600" dirty="0">
                <a:latin typeface="Times New Roman" panose="02020603050405020304"/>
                <a:ea typeface="Times New Roman" panose="02020603050405020304"/>
                <a:cs typeface="Times New Roman" panose="02020603050405020304"/>
                <a:sym typeface="Times New Roman" panose="02020603050405020304"/>
              </a:rPr>
              <a:t>Android OS with version 5.0</a:t>
            </a:r>
          </a:p>
          <a:p>
            <a:pPr marL="0" lvl="0" indent="0" rtl="0">
              <a:spcBef>
                <a:spcPts val="1200"/>
              </a:spcBef>
              <a:spcAft>
                <a:spcPts val="0"/>
              </a:spcAft>
              <a:buClr>
                <a:schemeClr val="dk1"/>
              </a:buClr>
              <a:buSzPts val="1100"/>
            </a:pPr>
            <a:r>
              <a:rPr lang="en-US" sz="1600" dirty="0">
                <a:latin typeface="Times New Roman" panose="02020603050405020304"/>
                <a:ea typeface="Times New Roman" panose="02020603050405020304"/>
                <a:cs typeface="Times New Roman" panose="02020603050405020304"/>
                <a:sym typeface="Times New Roman" panose="02020603050405020304"/>
              </a:rPr>
              <a:t>       * Must have android studio installed</a:t>
            </a:r>
          </a:p>
          <a:p>
            <a:pPr marL="285750" lvl="0" indent="-285750" rtl="0">
              <a:spcBef>
                <a:spcPts val="1200"/>
              </a:spcBef>
              <a:spcAft>
                <a:spcPts val="0"/>
              </a:spcAft>
              <a:buFont typeface="Wingdings" panose="05000000000000000000" pitchFamily="2" charset="2"/>
              <a:buChar char="Ø"/>
            </a:pPr>
            <a:endParaRPr sz="1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08" y="447660"/>
            <a:ext cx="8520600" cy="572700"/>
          </a:xfrm>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Novelty</a:t>
            </a:r>
          </a:p>
        </p:txBody>
      </p:sp>
      <p:sp>
        <p:nvSpPr>
          <p:cNvPr id="3" name="Text Placeholder 2"/>
          <p:cNvSpPr>
            <a:spLocks noGrp="1"/>
          </p:cNvSpPr>
          <p:nvPr>
            <p:ph type="body" idx="1"/>
          </p:nvPr>
        </p:nvSpPr>
        <p:spPr>
          <a:xfrm>
            <a:off x="234208" y="1149935"/>
            <a:ext cx="8520600" cy="3416400"/>
          </a:xfrm>
        </p:spPr>
        <p:txBody>
          <a:bodyPr>
            <a:normAutofit/>
          </a:bodyPr>
          <a:lstStyle/>
          <a:p>
            <a:pPr marL="0" lvl="0" indent="0" rtl="0">
              <a:lnSpc>
                <a:spcPct val="100000"/>
              </a:lnSpc>
              <a:spcBef>
                <a:spcPts val="1200"/>
              </a:spcBef>
              <a:spcAft>
                <a:spcPts val="0"/>
              </a:spcAft>
              <a:buClr>
                <a:schemeClr val="dk1"/>
              </a:buClr>
              <a:buSzPts val="1100"/>
              <a:buNone/>
            </a:pPr>
            <a:r>
              <a:rPr lang="en-US" sz="1600" dirty="0">
                <a:latin typeface="Times New Roman" panose="02020603050405020304"/>
                <a:ea typeface="Times New Roman" panose="02020603050405020304"/>
                <a:cs typeface="Times New Roman" panose="02020603050405020304"/>
                <a:sym typeface="Times New Roman" panose="02020603050405020304"/>
              </a:rPr>
              <a:t>* Easy to reach destinations in inner locations.</a:t>
            </a:r>
          </a:p>
          <a:p>
            <a:pPr marL="0" lvl="0" indent="0" rtl="0">
              <a:lnSpc>
                <a:spcPct val="100000"/>
              </a:lnSpc>
              <a:spcBef>
                <a:spcPts val="1200"/>
              </a:spcBef>
              <a:spcAft>
                <a:spcPts val="0"/>
              </a:spcAft>
              <a:buClr>
                <a:schemeClr val="dk1"/>
              </a:buClr>
              <a:buSzPts val="1100"/>
              <a:buNone/>
            </a:pPr>
            <a:r>
              <a:rPr lang="en-US" sz="1600" dirty="0">
                <a:latin typeface="Times New Roman" panose="02020603050405020304"/>
                <a:ea typeface="Times New Roman" panose="02020603050405020304"/>
                <a:cs typeface="Times New Roman" panose="02020603050405020304"/>
                <a:sym typeface="Times New Roman" panose="02020603050405020304"/>
              </a:rPr>
              <a:t>* Since it is a QR based there would be no loss of inner data.</a:t>
            </a:r>
          </a:p>
          <a:p>
            <a:pPr marL="0" lvl="0" indent="0" rtl="0">
              <a:lnSpc>
                <a:spcPct val="100000"/>
              </a:lnSpc>
              <a:spcBef>
                <a:spcPts val="1200"/>
              </a:spcBef>
              <a:spcAft>
                <a:spcPts val="0"/>
              </a:spcAft>
              <a:buClr>
                <a:schemeClr val="dk1"/>
              </a:buClr>
              <a:buSzPts val="1100"/>
              <a:buNone/>
            </a:pPr>
            <a:r>
              <a:rPr lang="en-US" sz="1600" dirty="0">
                <a:latin typeface="Times New Roman" panose="02020603050405020304"/>
                <a:ea typeface="Times New Roman" panose="02020603050405020304"/>
                <a:cs typeface="Times New Roman" panose="02020603050405020304"/>
                <a:sym typeface="Times New Roman" panose="02020603050405020304"/>
              </a:rPr>
              <a:t>* Saves a lot of time and it is fully secured. </a:t>
            </a:r>
          </a:p>
          <a:p>
            <a:endParaRPr lang="en-IN"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13" y="328096"/>
            <a:ext cx="8520600" cy="572700"/>
          </a:xfrm>
        </p:spPr>
        <p:txBody>
          <a:bodyPr>
            <a:normAutofit/>
          </a:bodyPr>
          <a:lstStyle/>
          <a:p>
            <a:r>
              <a:rPr lang="en-IN"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a:t>
            </a:r>
          </a:p>
        </p:txBody>
      </p:sp>
      <p:sp>
        <p:nvSpPr>
          <p:cNvPr id="6" name="AutoShape 6" descr="Indoor Navigation System"/>
          <p:cNvSpPr>
            <a:spLocks noGrp="1" noChangeAspect="1" noChangeArrowheads="1"/>
          </p:cNvSpPr>
          <p:nvPr>
            <p:ph type="body" idx="1"/>
          </p:nvPr>
        </p:nvSpPr>
        <p:spPr bwMode="auto">
          <a:xfrm>
            <a:off x="1706563" y="1754188"/>
            <a:ext cx="5719762" cy="2659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14300" indent="0">
              <a:buNone/>
            </a:pPr>
            <a:endParaRPr lang="en-IN" dirty="0"/>
          </a:p>
        </p:txBody>
      </p:sp>
      <p:pic>
        <p:nvPicPr>
          <p:cNvPr id="4" name="Picture 3">
            <a:extLst>
              <a:ext uri="{FF2B5EF4-FFF2-40B4-BE49-F238E27FC236}">
                <a16:creationId xmlns:a16="http://schemas.microsoft.com/office/drawing/2014/main" id="{CB6CC3DD-7C1F-C6A9-2ADD-E690CD923F3A}"/>
              </a:ext>
            </a:extLst>
          </p:cNvPr>
          <p:cNvPicPr>
            <a:picLocks noChangeAspect="1"/>
          </p:cNvPicPr>
          <p:nvPr/>
        </p:nvPicPr>
        <p:blipFill>
          <a:blip r:embed="rId2"/>
          <a:stretch>
            <a:fillRect/>
          </a:stretch>
        </p:blipFill>
        <p:spPr>
          <a:xfrm>
            <a:off x="1299542" y="1072342"/>
            <a:ext cx="6533803" cy="360772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F6D8-D727-BB11-4863-535A4F7FB6DB}"/>
              </a:ext>
            </a:extLst>
          </p:cNvPr>
          <p:cNvSpPr>
            <a:spLocks noGrp="1"/>
          </p:cNvSpPr>
          <p:nvPr>
            <p:ph type="title"/>
          </p:nvPr>
        </p:nvSpPr>
        <p:spPr>
          <a:xfrm>
            <a:off x="3409626" y="114669"/>
            <a:ext cx="5360680" cy="572700"/>
          </a:xfrm>
        </p:spPr>
        <p:txBody>
          <a:bodyPr>
            <a:normAutofit/>
          </a:bodyPr>
          <a:lstStyle/>
          <a:p>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UML DIAGRAMS</a:t>
            </a:r>
          </a:p>
        </p:txBody>
      </p:sp>
      <p:sp>
        <p:nvSpPr>
          <p:cNvPr id="3" name="Text Placeholder 2">
            <a:extLst>
              <a:ext uri="{FF2B5EF4-FFF2-40B4-BE49-F238E27FC236}">
                <a16:creationId xmlns:a16="http://schemas.microsoft.com/office/drawing/2014/main" id="{2E3EC2C2-2EBE-3E3C-20C1-81F1EDA0C060}"/>
              </a:ext>
            </a:extLst>
          </p:cNvPr>
          <p:cNvSpPr>
            <a:spLocks noGrp="1"/>
          </p:cNvSpPr>
          <p:nvPr>
            <p:ph type="body" idx="1"/>
          </p:nvPr>
        </p:nvSpPr>
        <p:spPr>
          <a:xfrm>
            <a:off x="311700" y="549221"/>
            <a:ext cx="8520600" cy="4045058"/>
          </a:xfrm>
        </p:spPr>
        <p:txBody>
          <a:bodyPr/>
          <a:lstStyle/>
          <a:p>
            <a:endParaRPr lang="en-IN" dirty="0"/>
          </a:p>
        </p:txBody>
      </p:sp>
      <p:pic>
        <p:nvPicPr>
          <p:cNvPr id="5" name="Picture 4">
            <a:extLst>
              <a:ext uri="{FF2B5EF4-FFF2-40B4-BE49-F238E27FC236}">
                <a16:creationId xmlns:a16="http://schemas.microsoft.com/office/drawing/2014/main" id="{92FC6DB5-E6E6-5B61-0BFE-F4572BDCEDB1}"/>
              </a:ext>
            </a:extLst>
          </p:cNvPr>
          <p:cNvPicPr>
            <a:picLocks noChangeAspect="1"/>
          </p:cNvPicPr>
          <p:nvPr/>
        </p:nvPicPr>
        <p:blipFill>
          <a:blip r:embed="rId2"/>
          <a:stretch>
            <a:fillRect/>
          </a:stretch>
        </p:blipFill>
        <p:spPr>
          <a:xfrm>
            <a:off x="2179067" y="549221"/>
            <a:ext cx="4785866" cy="4045058"/>
          </a:xfrm>
          <a:prstGeom prst="rect">
            <a:avLst/>
          </a:prstGeom>
        </p:spPr>
      </p:pic>
      <p:sp>
        <p:nvSpPr>
          <p:cNvPr id="6" name="TextBox 5">
            <a:extLst>
              <a:ext uri="{FF2B5EF4-FFF2-40B4-BE49-F238E27FC236}">
                <a16:creationId xmlns:a16="http://schemas.microsoft.com/office/drawing/2014/main" id="{821DCEAB-8126-E9DA-826D-DE46FB1B252D}"/>
              </a:ext>
            </a:extLst>
          </p:cNvPr>
          <p:cNvSpPr txBox="1"/>
          <p:nvPr/>
        </p:nvSpPr>
        <p:spPr>
          <a:xfrm>
            <a:off x="3409626" y="4659499"/>
            <a:ext cx="2666114"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546010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212</TotalTime>
  <Words>1020</Words>
  <Application>Microsoft Office PowerPoint</Application>
  <PresentationFormat>On-screen Show (16:9)</PresentationFormat>
  <Paragraphs>92</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Corbel</vt:lpstr>
      <vt:lpstr>Times New Roman</vt:lpstr>
      <vt:lpstr>Wingdings</vt:lpstr>
      <vt:lpstr>Depth</vt:lpstr>
      <vt:lpstr>PowerPoint Presentation</vt:lpstr>
      <vt:lpstr>ABSTRACT</vt:lpstr>
      <vt:lpstr>                                       EXISTING SYSTEM </vt:lpstr>
      <vt:lpstr>DISADVANTAGES</vt:lpstr>
      <vt:lpstr>                                                         PROPOSED SYSTEM  </vt:lpstr>
      <vt:lpstr>PowerPoint Presentation</vt:lpstr>
      <vt:lpstr>                                              Novelty</vt:lpstr>
      <vt:lpstr>                                                                  Architecture</vt:lpstr>
      <vt:lpstr>UML DIAGRAMS</vt:lpstr>
      <vt:lpstr>PowerPoint Presentation</vt:lpstr>
      <vt:lpstr>PowerPoint Presentation</vt:lpstr>
      <vt:lpstr>PowerPoint Presentation</vt:lpstr>
      <vt:lpstr>Sample Code</vt:lpstr>
      <vt:lpstr>Results</vt:lpstr>
      <vt:lpstr>                                                          </vt:lpstr>
      <vt:lpstr>PowerPoint Presentation</vt:lpstr>
      <vt:lpstr>                                                          Conclusion</vt:lpstr>
      <vt:lpstr>Future Enhancement</vt:lpstr>
      <vt:lpstr>References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Sridasyam Nithin</dc:creator>
  <cp:lastModifiedBy>Sridasyam Nithin</cp:lastModifiedBy>
  <cp:revision>14</cp:revision>
  <dcterms:created xsi:type="dcterms:W3CDTF">2022-10-24T20:16:00Z</dcterms:created>
  <dcterms:modified xsi:type="dcterms:W3CDTF">2022-11-03T18:39:20Z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FF474F89D43B4B32AACDA100002375BD</vt:lpwstr>
  </property>
  <property fmtid="{D5CDD505-2E9C-101B-9397-08002B2CF9AE}" pid="3" name="KSOProductBuildVer">
    <vt:lpwstr>1033-11.2.0.11341</vt:lpwstr>
  </property>
</Properties>
</file>