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9" r:id="rId3"/>
    <p:sldId id="1319" r:id="rId4"/>
    <p:sldId id="1320" r:id="rId5"/>
    <p:sldId id="1321" r:id="rId6"/>
    <p:sldId id="1322" r:id="rId7"/>
    <p:sldId id="1323" r:id="rId8"/>
    <p:sldId id="1324" r:id="rId9"/>
    <p:sldId id="132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dministrator" initials="A" lastIdx="4" clrIdx="3"/>
  <p:cmAuthor id="1" name="何 志忠" initials="何" lastIdx="1" clrIdx="0"/>
  <p:cmAuthor id="8" name="宋洁然" initials="宋" lastIdx="2" clrIdx="1"/>
  <p:cmAuthor id="2" name="闫秀丽" initials="闫" lastIdx="0" clrIdx="0"/>
  <p:cmAuthor id="9" name="ming qiu" initials="m" lastIdx="17" clrIdx="1"/>
  <p:cmAuthor id="3" name="fafa" initials="f" lastIdx="2" clrIdx="1"/>
  <p:cmAuthor id="4" name="王习习" initials="王" lastIdx="2" clrIdx="0"/>
  <p:cmAuthor id="5" name="作者" initials="作" lastIdx="1" clrIdx="1"/>
  <p:cmAuthor id="6" name="lenovo" initials="l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7D"/>
    <a:srgbClr val="F3B56C"/>
    <a:srgbClr val="EA5404"/>
    <a:srgbClr val="1148A1"/>
    <a:srgbClr val="505050"/>
    <a:srgbClr val="A6A6A6"/>
    <a:srgbClr val="7F7F7F"/>
    <a:srgbClr val="F3F2E6"/>
    <a:srgbClr val="E7E4CC"/>
    <a:srgbClr val="DAD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94118" autoAdjust="0"/>
  </p:normalViewPr>
  <p:slideViewPr>
    <p:cSldViewPr snapToGrid="0">
      <p:cViewPr varScale="1">
        <p:scale>
          <a:sx n="86" d="100"/>
          <a:sy n="86" d="100"/>
        </p:scale>
        <p:origin x="576" y="62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046A-49FD-4C9D-BF16-B65A207A5AB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09879-AEF7-4169-B2B2-393018FFAD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09879-AEF7-4169-B2B2-393018FFAD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8174"/>
          </a:xfrm>
          <a:prstGeom prst="rect">
            <a:avLst/>
          </a:prstGeo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0505440" cy="650240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3" y="136525"/>
            <a:ext cx="1304132" cy="309991"/>
          </a:xfrm>
          <a:prstGeom prst="rect">
            <a:avLst/>
          </a:prstGeom>
        </p:spPr>
      </p:pic>
      <p:sp>
        <p:nvSpPr>
          <p:cNvPr id="12" name="平行四边形 11"/>
          <p:cNvSpPr/>
          <p:nvPr userDrawn="1"/>
        </p:nvSpPr>
        <p:spPr>
          <a:xfrm>
            <a:off x="9387840" y="0"/>
            <a:ext cx="2804160" cy="650240"/>
          </a:xfrm>
          <a:prstGeom prst="parallelogram">
            <a:avLst/>
          </a:prstGeom>
          <a:solidFill>
            <a:srgbClr val="EA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378097"/>
            <a:ext cx="12192000" cy="479902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gency FB" panose="020B0503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SEE MORE DO BETTER</a:t>
            </a:r>
            <a:endParaRPr lang="zh-CN" altLang="en-US" sz="16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825500"/>
            <a:ext cx="1257300" cy="53086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133600" y="825500"/>
            <a:ext cx="1257300" cy="53086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390900" y="825500"/>
            <a:ext cx="1257300" cy="53086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Freeform 5"/>
          <p:cNvSpPr/>
          <p:nvPr/>
        </p:nvSpPr>
        <p:spPr bwMode="auto">
          <a:xfrm rot="19800000">
            <a:off x="9207734" y="1254559"/>
            <a:ext cx="1551873" cy="1344871"/>
          </a:xfrm>
          <a:custGeom>
            <a:avLst/>
            <a:gdLst>
              <a:gd name="T0" fmla="*/ 298 w 1192"/>
              <a:gd name="T1" fmla="*/ 1033 h 1033"/>
              <a:gd name="T2" fmla="*/ 0 w 1192"/>
              <a:gd name="T3" fmla="*/ 515 h 1033"/>
              <a:gd name="T4" fmla="*/ 298 w 1192"/>
              <a:gd name="T5" fmla="*/ 0 h 1033"/>
              <a:gd name="T6" fmla="*/ 894 w 1192"/>
              <a:gd name="T7" fmla="*/ 0 h 1033"/>
              <a:gd name="T8" fmla="*/ 1192 w 1192"/>
              <a:gd name="T9" fmla="*/ 515 h 1033"/>
              <a:gd name="T10" fmla="*/ 894 w 1192"/>
              <a:gd name="T11" fmla="*/ 1033 h 1033"/>
              <a:gd name="T12" fmla="*/ 298 w 1192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2" y="515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6"/>
          <p:cNvSpPr/>
          <p:nvPr/>
        </p:nvSpPr>
        <p:spPr bwMode="auto">
          <a:xfrm rot="19800000">
            <a:off x="9873525" y="94254"/>
            <a:ext cx="1551873" cy="1342267"/>
          </a:xfrm>
          <a:custGeom>
            <a:avLst/>
            <a:gdLst>
              <a:gd name="T0" fmla="*/ 298 w 1192"/>
              <a:gd name="T1" fmla="*/ 1031 h 1031"/>
              <a:gd name="T2" fmla="*/ 0 w 1192"/>
              <a:gd name="T3" fmla="*/ 516 h 1031"/>
              <a:gd name="T4" fmla="*/ 298 w 1192"/>
              <a:gd name="T5" fmla="*/ 0 h 1031"/>
              <a:gd name="T6" fmla="*/ 894 w 1192"/>
              <a:gd name="T7" fmla="*/ 0 h 1031"/>
              <a:gd name="T8" fmla="*/ 1192 w 1192"/>
              <a:gd name="T9" fmla="*/ 516 h 1031"/>
              <a:gd name="T10" fmla="*/ 894 w 1192"/>
              <a:gd name="T11" fmla="*/ 1031 h 1031"/>
              <a:gd name="T12" fmla="*/ 298 w 1192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4" y="0"/>
                </a:lnTo>
                <a:lnTo>
                  <a:pt x="1192" y="516"/>
                </a:lnTo>
                <a:lnTo>
                  <a:pt x="894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Freeform 7"/>
          <p:cNvSpPr/>
          <p:nvPr/>
        </p:nvSpPr>
        <p:spPr bwMode="auto">
          <a:xfrm rot="19800000">
            <a:off x="10545309" y="1256516"/>
            <a:ext cx="1551873" cy="1344871"/>
          </a:xfrm>
          <a:custGeom>
            <a:avLst/>
            <a:gdLst>
              <a:gd name="T0" fmla="*/ 298 w 1192"/>
              <a:gd name="T1" fmla="*/ 1033 h 1033"/>
              <a:gd name="T2" fmla="*/ 0 w 1192"/>
              <a:gd name="T3" fmla="*/ 518 h 1033"/>
              <a:gd name="T4" fmla="*/ 298 w 1192"/>
              <a:gd name="T5" fmla="*/ 0 h 1033"/>
              <a:gd name="T6" fmla="*/ 894 w 1192"/>
              <a:gd name="T7" fmla="*/ 0 h 1033"/>
              <a:gd name="T8" fmla="*/ 1192 w 1192"/>
              <a:gd name="T9" fmla="*/ 518 h 1033"/>
              <a:gd name="T10" fmla="*/ 894 w 1192"/>
              <a:gd name="T11" fmla="*/ 1033 h 1033"/>
              <a:gd name="T12" fmla="*/ 298 w 1192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3">
                <a:moveTo>
                  <a:pt x="298" y="1033"/>
                </a:moveTo>
                <a:lnTo>
                  <a:pt x="0" y="518"/>
                </a:lnTo>
                <a:lnTo>
                  <a:pt x="298" y="0"/>
                </a:lnTo>
                <a:lnTo>
                  <a:pt x="894" y="0"/>
                </a:lnTo>
                <a:lnTo>
                  <a:pt x="1192" y="518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" name="Freeform 8"/>
          <p:cNvSpPr/>
          <p:nvPr/>
        </p:nvSpPr>
        <p:spPr bwMode="auto">
          <a:xfrm rot="19800000">
            <a:off x="11217093" y="2421382"/>
            <a:ext cx="1551873" cy="1342267"/>
          </a:xfrm>
          <a:custGeom>
            <a:avLst/>
            <a:gdLst>
              <a:gd name="T0" fmla="*/ 298 w 1192"/>
              <a:gd name="T1" fmla="*/ 1031 h 1031"/>
              <a:gd name="T2" fmla="*/ 0 w 1192"/>
              <a:gd name="T3" fmla="*/ 516 h 1031"/>
              <a:gd name="T4" fmla="*/ 298 w 1192"/>
              <a:gd name="T5" fmla="*/ 0 h 1031"/>
              <a:gd name="T6" fmla="*/ 894 w 1192"/>
              <a:gd name="T7" fmla="*/ 0 h 1031"/>
              <a:gd name="T8" fmla="*/ 1192 w 1192"/>
              <a:gd name="T9" fmla="*/ 516 h 1031"/>
              <a:gd name="T10" fmla="*/ 894 w 1192"/>
              <a:gd name="T11" fmla="*/ 1031 h 1031"/>
              <a:gd name="T12" fmla="*/ 298 w 1192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4" y="0"/>
                </a:lnTo>
                <a:lnTo>
                  <a:pt x="1192" y="516"/>
                </a:lnTo>
                <a:lnTo>
                  <a:pt x="894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" name="Freeform 14"/>
          <p:cNvSpPr/>
          <p:nvPr/>
        </p:nvSpPr>
        <p:spPr bwMode="auto">
          <a:xfrm rot="19800000">
            <a:off x="9879518" y="2419425"/>
            <a:ext cx="1551873" cy="1342267"/>
          </a:xfrm>
          <a:custGeom>
            <a:avLst/>
            <a:gdLst>
              <a:gd name="T0" fmla="*/ 298 w 1192"/>
              <a:gd name="T1" fmla="*/ 1031 h 1031"/>
              <a:gd name="T2" fmla="*/ 0 w 1192"/>
              <a:gd name="T3" fmla="*/ 515 h 1031"/>
              <a:gd name="T4" fmla="*/ 298 w 1192"/>
              <a:gd name="T5" fmla="*/ 0 h 1031"/>
              <a:gd name="T6" fmla="*/ 894 w 1192"/>
              <a:gd name="T7" fmla="*/ 0 h 1031"/>
              <a:gd name="T8" fmla="*/ 1192 w 1192"/>
              <a:gd name="T9" fmla="*/ 515 h 1031"/>
              <a:gd name="T10" fmla="*/ 894 w 1192"/>
              <a:gd name="T11" fmla="*/ 1031 h 1031"/>
              <a:gd name="T12" fmla="*/ 298 w 1192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1">
                <a:moveTo>
                  <a:pt x="298" y="1031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2" y="515"/>
                </a:lnTo>
                <a:lnTo>
                  <a:pt x="894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9" name="Freeform 15"/>
          <p:cNvSpPr/>
          <p:nvPr/>
        </p:nvSpPr>
        <p:spPr bwMode="auto">
          <a:xfrm rot="19800000">
            <a:off x="10551302" y="3581688"/>
            <a:ext cx="1551873" cy="1344871"/>
          </a:xfrm>
          <a:custGeom>
            <a:avLst/>
            <a:gdLst>
              <a:gd name="T0" fmla="*/ 298 w 1192"/>
              <a:gd name="T1" fmla="*/ 1033 h 1033"/>
              <a:gd name="T2" fmla="*/ 0 w 1192"/>
              <a:gd name="T3" fmla="*/ 515 h 1033"/>
              <a:gd name="T4" fmla="*/ 298 w 1192"/>
              <a:gd name="T5" fmla="*/ 0 h 1033"/>
              <a:gd name="T6" fmla="*/ 894 w 1192"/>
              <a:gd name="T7" fmla="*/ 0 h 1033"/>
              <a:gd name="T8" fmla="*/ 1192 w 1192"/>
              <a:gd name="T9" fmla="*/ 515 h 1033"/>
              <a:gd name="T10" fmla="*/ 894 w 1192"/>
              <a:gd name="T11" fmla="*/ 1033 h 1033"/>
              <a:gd name="T12" fmla="*/ 298 w 1192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2" y="515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" name="Freeform 16"/>
          <p:cNvSpPr/>
          <p:nvPr/>
        </p:nvSpPr>
        <p:spPr bwMode="auto">
          <a:xfrm rot="19800000">
            <a:off x="11223086" y="4746554"/>
            <a:ext cx="1551873" cy="1342267"/>
          </a:xfrm>
          <a:custGeom>
            <a:avLst/>
            <a:gdLst>
              <a:gd name="T0" fmla="*/ 298 w 1192"/>
              <a:gd name="T1" fmla="*/ 1031 h 1031"/>
              <a:gd name="T2" fmla="*/ 0 w 1192"/>
              <a:gd name="T3" fmla="*/ 515 h 1031"/>
              <a:gd name="T4" fmla="*/ 298 w 1192"/>
              <a:gd name="T5" fmla="*/ 0 h 1031"/>
              <a:gd name="T6" fmla="*/ 894 w 1192"/>
              <a:gd name="T7" fmla="*/ 0 h 1031"/>
              <a:gd name="T8" fmla="*/ 1192 w 1192"/>
              <a:gd name="T9" fmla="*/ 515 h 1031"/>
              <a:gd name="T10" fmla="*/ 894 w 1192"/>
              <a:gd name="T11" fmla="*/ 1031 h 1031"/>
              <a:gd name="T12" fmla="*/ 298 w 1192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1">
                <a:moveTo>
                  <a:pt x="298" y="1031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2" y="515"/>
                </a:lnTo>
                <a:lnTo>
                  <a:pt x="894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5" name="Freeform 21"/>
          <p:cNvSpPr/>
          <p:nvPr/>
        </p:nvSpPr>
        <p:spPr bwMode="auto">
          <a:xfrm rot="19800000">
            <a:off x="11222549" y="91305"/>
            <a:ext cx="1551873" cy="1344871"/>
          </a:xfrm>
          <a:custGeom>
            <a:avLst/>
            <a:gdLst>
              <a:gd name="T0" fmla="*/ 298 w 1192"/>
              <a:gd name="T1" fmla="*/ 1033 h 1033"/>
              <a:gd name="T2" fmla="*/ 0 w 1192"/>
              <a:gd name="T3" fmla="*/ 515 h 1033"/>
              <a:gd name="T4" fmla="*/ 298 w 1192"/>
              <a:gd name="T5" fmla="*/ 0 h 1033"/>
              <a:gd name="T6" fmla="*/ 894 w 1192"/>
              <a:gd name="T7" fmla="*/ 0 h 1033"/>
              <a:gd name="T8" fmla="*/ 1192 w 1192"/>
              <a:gd name="T9" fmla="*/ 515 h 1033"/>
              <a:gd name="T10" fmla="*/ 894 w 1192"/>
              <a:gd name="T11" fmla="*/ 1033 h 1033"/>
              <a:gd name="T12" fmla="*/ 298 w 1192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2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2" y="515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9" name="Freeform 85"/>
          <p:cNvSpPr/>
          <p:nvPr/>
        </p:nvSpPr>
        <p:spPr bwMode="auto">
          <a:xfrm rot="19800000">
            <a:off x="7864988" y="2030171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5 h 1033"/>
              <a:gd name="T4" fmla="*/ 298 w 1191"/>
              <a:gd name="T5" fmla="*/ 0 h 1033"/>
              <a:gd name="T6" fmla="*/ 893 w 1191"/>
              <a:gd name="T7" fmla="*/ 0 h 1033"/>
              <a:gd name="T8" fmla="*/ 1191 w 1191"/>
              <a:gd name="T9" fmla="*/ 515 h 1033"/>
              <a:gd name="T10" fmla="*/ 893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3" y="0"/>
                </a:lnTo>
                <a:lnTo>
                  <a:pt x="1191" y="515"/>
                </a:lnTo>
                <a:lnTo>
                  <a:pt x="893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0" name="Freeform 86"/>
          <p:cNvSpPr/>
          <p:nvPr/>
        </p:nvSpPr>
        <p:spPr bwMode="auto">
          <a:xfrm rot="19800000">
            <a:off x="8530778" y="869866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6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6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3" y="0"/>
                </a:lnTo>
                <a:lnTo>
                  <a:pt x="1191" y="516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1" name="Freeform 87"/>
          <p:cNvSpPr/>
          <p:nvPr/>
        </p:nvSpPr>
        <p:spPr bwMode="auto">
          <a:xfrm rot="19800000">
            <a:off x="9202562" y="2032128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8 h 1033"/>
              <a:gd name="T4" fmla="*/ 298 w 1191"/>
              <a:gd name="T5" fmla="*/ 0 h 1033"/>
              <a:gd name="T6" fmla="*/ 893 w 1191"/>
              <a:gd name="T7" fmla="*/ 0 h 1033"/>
              <a:gd name="T8" fmla="*/ 1191 w 1191"/>
              <a:gd name="T9" fmla="*/ 518 h 1033"/>
              <a:gd name="T10" fmla="*/ 893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8"/>
                </a:lnTo>
                <a:lnTo>
                  <a:pt x="298" y="0"/>
                </a:lnTo>
                <a:lnTo>
                  <a:pt x="893" y="0"/>
                </a:lnTo>
                <a:lnTo>
                  <a:pt x="1191" y="518"/>
                </a:lnTo>
                <a:lnTo>
                  <a:pt x="893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2" name="Freeform 88"/>
          <p:cNvSpPr/>
          <p:nvPr/>
        </p:nvSpPr>
        <p:spPr bwMode="auto">
          <a:xfrm rot="19800000">
            <a:off x="9874346" y="3196994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6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6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3" y="0"/>
                </a:lnTo>
                <a:lnTo>
                  <a:pt x="1191" y="516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3" name="Freeform 89"/>
          <p:cNvSpPr/>
          <p:nvPr/>
        </p:nvSpPr>
        <p:spPr bwMode="auto">
          <a:xfrm rot="19800000">
            <a:off x="10546130" y="4359257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8 h 1033"/>
              <a:gd name="T4" fmla="*/ 298 w 1191"/>
              <a:gd name="T5" fmla="*/ 0 h 1033"/>
              <a:gd name="T6" fmla="*/ 893 w 1191"/>
              <a:gd name="T7" fmla="*/ 0 h 1033"/>
              <a:gd name="T8" fmla="*/ 1191 w 1191"/>
              <a:gd name="T9" fmla="*/ 518 h 1033"/>
              <a:gd name="T10" fmla="*/ 893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8"/>
                </a:lnTo>
                <a:lnTo>
                  <a:pt x="298" y="0"/>
                </a:lnTo>
                <a:lnTo>
                  <a:pt x="893" y="0"/>
                </a:lnTo>
                <a:lnTo>
                  <a:pt x="1191" y="518"/>
                </a:lnTo>
                <a:lnTo>
                  <a:pt x="893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4" name="Freeform 90"/>
          <p:cNvSpPr/>
          <p:nvPr/>
        </p:nvSpPr>
        <p:spPr bwMode="auto">
          <a:xfrm rot="19800000">
            <a:off x="11217914" y="5524122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6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6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3" y="0"/>
                </a:lnTo>
                <a:lnTo>
                  <a:pt x="1191" y="516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8" name="Freeform 94"/>
          <p:cNvSpPr/>
          <p:nvPr/>
        </p:nvSpPr>
        <p:spPr bwMode="auto">
          <a:xfrm rot="19800000">
            <a:off x="8536772" y="3195037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5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5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5"/>
                </a:lnTo>
                <a:lnTo>
                  <a:pt x="298" y="0"/>
                </a:lnTo>
                <a:lnTo>
                  <a:pt x="893" y="0"/>
                </a:lnTo>
                <a:lnTo>
                  <a:pt x="1191" y="515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9" name="Freeform 95"/>
          <p:cNvSpPr/>
          <p:nvPr/>
        </p:nvSpPr>
        <p:spPr bwMode="auto">
          <a:xfrm rot="19800000">
            <a:off x="9208556" y="4357299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5 h 1033"/>
              <a:gd name="T4" fmla="*/ 298 w 1191"/>
              <a:gd name="T5" fmla="*/ 0 h 1033"/>
              <a:gd name="T6" fmla="*/ 893 w 1191"/>
              <a:gd name="T7" fmla="*/ 0 h 1033"/>
              <a:gd name="T8" fmla="*/ 1191 w 1191"/>
              <a:gd name="T9" fmla="*/ 515 h 1033"/>
              <a:gd name="T10" fmla="*/ 893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3" y="0"/>
                </a:lnTo>
                <a:lnTo>
                  <a:pt x="1191" y="515"/>
                </a:lnTo>
                <a:lnTo>
                  <a:pt x="893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0" name="Freeform 96"/>
          <p:cNvSpPr/>
          <p:nvPr/>
        </p:nvSpPr>
        <p:spPr bwMode="auto">
          <a:xfrm rot="19800000">
            <a:off x="9880340" y="5522166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5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5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5"/>
                </a:lnTo>
                <a:lnTo>
                  <a:pt x="298" y="0"/>
                </a:lnTo>
                <a:lnTo>
                  <a:pt x="893" y="0"/>
                </a:lnTo>
                <a:lnTo>
                  <a:pt x="1191" y="515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5" name="Freeform 101"/>
          <p:cNvSpPr/>
          <p:nvPr/>
        </p:nvSpPr>
        <p:spPr bwMode="auto">
          <a:xfrm rot="19800000">
            <a:off x="9879803" y="866917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5 h 1033"/>
              <a:gd name="T4" fmla="*/ 298 w 1191"/>
              <a:gd name="T5" fmla="*/ 0 h 1033"/>
              <a:gd name="T6" fmla="*/ 894 w 1191"/>
              <a:gd name="T7" fmla="*/ 0 h 1033"/>
              <a:gd name="T8" fmla="*/ 1191 w 1191"/>
              <a:gd name="T9" fmla="*/ 515 h 1033"/>
              <a:gd name="T10" fmla="*/ 894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1" y="515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6" name="Freeform 102"/>
          <p:cNvSpPr/>
          <p:nvPr/>
        </p:nvSpPr>
        <p:spPr bwMode="auto">
          <a:xfrm rot="19800000">
            <a:off x="10545593" y="-293389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6 h 1031"/>
              <a:gd name="T4" fmla="*/ 298 w 1191"/>
              <a:gd name="T5" fmla="*/ 0 h 1031"/>
              <a:gd name="T6" fmla="*/ 893 w 1191"/>
              <a:gd name="T7" fmla="*/ 0 h 1031"/>
              <a:gd name="T8" fmla="*/ 1191 w 1191"/>
              <a:gd name="T9" fmla="*/ 516 h 1031"/>
              <a:gd name="T10" fmla="*/ 893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6"/>
                </a:lnTo>
                <a:lnTo>
                  <a:pt x="298" y="0"/>
                </a:lnTo>
                <a:lnTo>
                  <a:pt x="893" y="0"/>
                </a:lnTo>
                <a:lnTo>
                  <a:pt x="1191" y="516"/>
                </a:lnTo>
                <a:lnTo>
                  <a:pt x="893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7" name="Freeform 103"/>
          <p:cNvSpPr/>
          <p:nvPr/>
        </p:nvSpPr>
        <p:spPr bwMode="auto">
          <a:xfrm rot="19800000">
            <a:off x="11217377" y="868873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8 h 1033"/>
              <a:gd name="T4" fmla="*/ 298 w 1191"/>
              <a:gd name="T5" fmla="*/ 0 h 1033"/>
              <a:gd name="T6" fmla="*/ 893 w 1191"/>
              <a:gd name="T7" fmla="*/ 0 h 1033"/>
              <a:gd name="T8" fmla="*/ 1191 w 1191"/>
              <a:gd name="T9" fmla="*/ 518 h 1033"/>
              <a:gd name="T10" fmla="*/ 893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8"/>
                </a:lnTo>
                <a:lnTo>
                  <a:pt x="298" y="0"/>
                </a:lnTo>
                <a:lnTo>
                  <a:pt x="893" y="0"/>
                </a:lnTo>
                <a:lnTo>
                  <a:pt x="1191" y="518"/>
                </a:lnTo>
                <a:lnTo>
                  <a:pt x="893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4" name="Freeform 110"/>
          <p:cNvSpPr/>
          <p:nvPr/>
        </p:nvSpPr>
        <p:spPr bwMode="auto">
          <a:xfrm rot="19800000">
            <a:off x="10551587" y="2031782"/>
            <a:ext cx="1550572" cy="1342267"/>
          </a:xfrm>
          <a:custGeom>
            <a:avLst/>
            <a:gdLst>
              <a:gd name="T0" fmla="*/ 298 w 1191"/>
              <a:gd name="T1" fmla="*/ 1031 h 1031"/>
              <a:gd name="T2" fmla="*/ 0 w 1191"/>
              <a:gd name="T3" fmla="*/ 515 h 1031"/>
              <a:gd name="T4" fmla="*/ 298 w 1191"/>
              <a:gd name="T5" fmla="*/ 0 h 1031"/>
              <a:gd name="T6" fmla="*/ 894 w 1191"/>
              <a:gd name="T7" fmla="*/ 0 h 1031"/>
              <a:gd name="T8" fmla="*/ 1191 w 1191"/>
              <a:gd name="T9" fmla="*/ 515 h 1031"/>
              <a:gd name="T10" fmla="*/ 894 w 1191"/>
              <a:gd name="T11" fmla="*/ 1031 h 1031"/>
              <a:gd name="T12" fmla="*/ 298 w 1191"/>
              <a:gd name="T13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1">
                <a:moveTo>
                  <a:pt x="298" y="1031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1" y="515"/>
                </a:lnTo>
                <a:lnTo>
                  <a:pt x="894" y="1031"/>
                </a:lnTo>
                <a:lnTo>
                  <a:pt x="298" y="1031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5" name="Freeform 111"/>
          <p:cNvSpPr/>
          <p:nvPr/>
        </p:nvSpPr>
        <p:spPr bwMode="auto">
          <a:xfrm rot="19800000">
            <a:off x="11223371" y="3194045"/>
            <a:ext cx="1550572" cy="1344871"/>
          </a:xfrm>
          <a:custGeom>
            <a:avLst/>
            <a:gdLst>
              <a:gd name="T0" fmla="*/ 298 w 1191"/>
              <a:gd name="T1" fmla="*/ 1033 h 1033"/>
              <a:gd name="T2" fmla="*/ 0 w 1191"/>
              <a:gd name="T3" fmla="*/ 515 h 1033"/>
              <a:gd name="T4" fmla="*/ 298 w 1191"/>
              <a:gd name="T5" fmla="*/ 0 h 1033"/>
              <a:gd name="T6" fmla="*/ 894 w 1191"/>
              <a:gd name="T7" fmla="*/ 0 h 1033"/>
              <a:gd name="T8" fmla="*/ 1191 w 1191"/>
              <a:gd name="T9" fmla="*/ 515 h 1033"/>
              <a:gd name="T10" fmla="*/ 894 w 1191"/>
              <a:gd name="T11" fmla="*/ 1033 h 1033"/>
              <a:gd name="T12" fmla="*/ 298 w 1191"/>
              <a:gd name="T13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1" h="1033">
                <a:moveTo>
                  <a:pt x="298" y="1033"/>
                </a:moveTo>
                <a:lnTo>
                  <a:pt x="0" y="515"/>
                </a:lnTo>
                <a:lnTo>
                  <a:pt x="298" y="0"/>
                </a:lnTo>
                <a:lnTo>
                  <a:pt x="894" y="0"/>
                </a:lnTo>
                <a:lnTo>
                  <a:pt x="1191" y="515"/>
                </a:lnTo>
                <a:lnTo>
                  <a:pt x="894" y="1033"/>
                </a:lnTo>
                <a:lnTo>
                  <a:pt x="298" y="1033"/>
                </a:lnTo>
                <a:close/>
              </a:path>
            </a:pathLst>
          </a:custGeom>
          <a:noFill/>
          <a:ln w="11113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9" name="Freeform 165"/>
          <p:cNvSpPr>
            <a:spLocks noEditPoints="1"/>
          </p:cNvSpPr>
          <p:nvPr/>
        </p:nvSpPr>
        <p:spPr bwMode="auto">
          <a:xfrm rot="19800000">
            <a:off x="10603575" y="1484996"/>
            <a:ext cx="104153" cy="108059"/>
          </a:xfrm>
          <a:custGeom>
            <a:avLst/>
            <a:gdLst>
              <a:gd name="T0" fmla="*/ 17 w 34"/>
              <a:gd name="T1" fmla="*/ 4 h 35"/>
              <a:gd name="T2" fmla="*/ 30 w 34"/>
              <a:gd name="T3" fmla="*/ 17 h 35"/>
              <a:gd name="T4" fmla="*/ 17 w 34"/>
              <a:gd name="T5" fmla="*/ 31 h 35"/>
              <a:gd name="T6" fmla="*/ 4 w 34"/>
              <a:gd name="T7" fmla="*/ 17 h 35"/>
              <a:gd name="T8" fmla="*/ 17 w 34"/>
              <a:gd name="T9" fmla="*/ 4 h 35"/>
              <a:gd name="T10" fmla="*/ 17 w 34"/>
              <a:gd name="T11" fmla="*/ 0 h 35"/>
              <a:gd name="T12" fmla="*/ 0 w 34"/>
              <a:gd name="T13" fmla="*/ 17 h 35"/>
              <a:gd name="T14" fmla="*/ 17 w 34"/>
              <a:gd name="T15" fmla="*/ 35 h 35"/>
              <a:gd name="T16" fmla="*/ 34 w 34"/>
              <a:gd name="T17" fmla="*/ 17 h 35"/>
              <a:gd name="T18" fmla="*/ 17 w 34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5">
                <a:moveTo>
                  <a:pt x="17" y="4"/>
                </a:moveTo>
                <a:cubicBezTo>
                  <a:pt x="24" y="4"/>
                  <a:pt x="30" y="10"/>
                  <a:pt x="30" y="17"/>
                </a:cubicBezTo>
                <a:cubicBezTo>
                  <a:pt x="30" y="25"/>
                  <a:pt x="24" y="31"/>
                  <a:pt x="17" y="31"/>
                </a:cubicBezTo>
                <a:cubicBezTo>
                  <a:pt x="10" y="31"/>
                  <a:pt x="4" y="25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7" y="35"/>
                </a:cubicBezTo>
                <a:cubicBezTo>
                  <a:pt x="27" y="35"/>
                  <a:pt x="34" y="27"/>
                  <a:pt x="34" y="17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0" name="Freeform 166"/>
          <p:cNvSpPr>
            <a:spLocks noEditPoints="1"/>
          </p:cNvSpPr>
          <p:nvPr/>
        </p:nvSpPr>
        <p:spPr bwMode="auto">
          <a:xfrm rot="19800000">
            <a:off x="11274341" y="1097354"/>
            <a:ext cx="105455" cy="108059"/>
          </a:xfrm>
          <a:custGeom>
            <a:avLst/>
            <a:gdLst>
              <a:gd name="T0" fmla="*/ 17 w 34"/>
              <a:gd name="T1" fmla="*/ 4 h 35"/>
              <a:gd name="T2" fmla="*/ 30 w 34"/>
              <a:gd name="T3" fmla="*/ 17 h 35"/>
              <a:gd name="T4" fmla="*/ 17 w 34"/>
              <a:gd name="T5" fmla="*/ 31 h 35"/>
              <a:gd name="T6" fmla="*/ 4 w 34"/>
              <a:gd name="T7" fmla="*/ 17 h 35"/>
              <a:gd name="T8" fmla="*/ 17 w 34"/>
              <a:gd name="T9" fmla="*/ 4 h 35"/>
              <a:gd name="T10" fmla="*/ 17 w 34"/>
              <a:gd name="T11" fmla="*/ 0 h 35"/>
              <a:gd name="T12" fmla="*/ 0 w 34"/>
              <a:gd name="T13" fmla="*/ 17 h 35"/>
              <a:gd name="T14" fmla="*/ 17 w 34"/>
              <a:gd name="T15" fmla="*/ 35 h 35"/>
              <a:gd name="T16" fmla="*/ 34 w 34"/>
              <a:gd name="T17" fmla="*/ 17 h 35"/>
              <a:gd name="T18" fmla="*/ 17 w 34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5">
                <a:moveTo>
                  <a:pt x="17" y="4"/>
                </a:moveTo>
                <a:cubicBezTo>
                  <a:pt x="24" y="4"/>
                  <a:pt x="30" y="10"/>
                  <a:pt x="30" y="17"/>
                </a:cubicBezTo>
                <a:cubicBezTo>
                  <a:pt x="30" y="25"/>
                  <a:pt x="24" y="31"/>
                  <a:pt x="17" y="31"/>
                </a:cubicBezTo>
                <a:cubicBezTo>
                  <a:pt x="10" y="31"/>
                  <a:pt x="4" y="25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5"/>
                  <a:pt x="17" y="35"/>
                </a:cubicBezTo>
                <a:cubicBezTo>
                  <a:pt x="26" y="35"/>
                  <a:pt x="34" y="27"/>
                  <a:pt x="34" y="17"/>
                </a:cubicBezTo>
                <a:cubicBezTo>
                  <a:pt x="34" y="8"/>
                  <a:pt x="26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9" name="Freeform 175"/>
          <p:cNvSpPr>
            <a:spLocks noEditPoints="1"/>
          </p:cNvSpPr>
          <p:nvPr/>
        </p:nvSpPr>
        <p:spPr bwMode="auto">
          <a:xfrm rot="19800000">
            <a:off x="9938476" y="2642071"/>
            <a:ext cx="108059" cy="108059"/>
          </a:xfrm>
          <a:custGeom>
            <a:avLst/>
            <a:gdLst>
              <a:gd name="T0" fmla="*/ 17 w 35"/>
              <a:gd name="T1" fmla="*/ 4 h 35"/>
              <a:gd name="T2" fmla="*/ 31 w 35"/>
              <a:gd name="T3" fmla="*/ 18 h 35"/>
              <a:gd name="T4" fmla="*/ 17 w 35"/>
              <a:gd name="T5" fmla="*/ 31 h 35"/>
              <a:gd name="T6" fmla="*/ 4 w 35"/>
              <a:gd name="T7" fmla="*/ 18 h 35"/>
              <a:gd name="T8" fmla="*/ 17 w 35"/>
              <a:gd name="T9" fmla="*/ 4 h 35"/>
              <a:gd name="T10" fmla="*/ 17 w 35"/>
              <a:gd name="T11" fmla="*/ 0 h 35"/>
              <a:gd name="T12" fmla="*/ 0 w 35"/>
              <a:gd name="T13" fmla="*/ 18 h 35"/>
              <a:gd name="T14" fmla="*/ 17 w 35"/>
              <a:gd name="T15" fmla="*/ 35 h 35"/>
              <a:gd name="T16" fmla="*/ 35 w 35"/>
              <a:gd name="T17" fmla="*/ 18 h 35"/>
              <a:gd name="T18" fmla="*/ 17 w 35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35">
                <a:moveTo>
                  <a:pt x="17" y="4"/>
                </a:moveTo>
                <a:cubicBezTo>
                  <a:pt x="25" y="4"/>
                  <a:pt x="31" y="10"/>
                  <a:pt x="31" y="18"/>
                </a:cubicBezTo>
                <a:cubicBezTo>
                  <a:pt x="31" y="25"/>
                  <a:pt x="25" y="31"/>
                  <a:pt x="17" y="31"/>
                </a:cubicBezTo>
                <a:cubicBezTo>
                  <a:pt x="10" y="31"/>
                  <a:pt x="4" y="25"/>
                  <a:pt x="4" y="18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7"/>
                  <a:pt x="8" y="35"/>
                  <a:pt x="17" y="35"/>
                </a:cubicBezTo>
                <a:cubicBezTo>
                  <a:pt x="27" y="35"/>
                  <a:pt x="35" y="27"/>
                  <a:pt x="35" y="18"/>
                </a:cubicBezTo>
                <a:cubicBezTo>
                  <a:pt x="35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0" name="Freeform 176"/>
          <p:cNvSpPr>
            <a:spLocks noEditPoints="1"/>
          </p:cNvSpPr>
          <p:nvPr/>
        </p:nvSpPr>
        <p:spPr bwMode="auto">
          <a:xfrm rot="19800000">
            <a:off x="10610718" y="2255079"/>
            <a:ext cx="104153" cy="108059"/>
          </a:xfrm>
          <a:custGeom>
            <a:avLst/>
            <a:gdLst>
              <a:gd name="T0" fmla="*/ 17 w 34"/>
              <a:gd name="T1" fmla="*/ 4 h 35"/>
              <a:gd name="T2" fmla="*/ 30 w 34"/>
              <a:gd name="T3" fmla="*/ 18 h 35"/>
              <a:gd name="T4" fmla="*/ 17 w 34"/>
              <a:gd name="T5" fmla="*/ 31 h 35"/>
              <a:gd name="T6" fmla="*/ 4 w 34"/>
              <a:gd name="T7" fmla="*/ 18 h 35"/>
              <a:gd name="T8" fmla="*/ 17 w 34"/>
              <a:gd name="T9" fmla="*/ 4 h 35"/>
              <a:gd name="T10" fmla="*/ 17 w 34"/>
              <a:gd name="T11" fmla="*/ 0 h 35"/>
              <a:gd name="T12" fmla="*/ 0 w 34"/>
              <a:gd name="T13" fmla="*/ 18 h 35"/>
              <a:gd name="T14" fmla="*/ 17 w 34"/>
              <a:gd name="T15" fmla="*/ 35 h 35"/>
              <a:gd name="T16" fmla="*/ 34 w 34"/>
              <a:gd name="T17" fmla="*/ 18 h 35"/>
              <a:gd name="T18" fmla="*/ 17 w 34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5">
                <a:moveTo>
                  <a:pt x="17" y="4"/>
                </a:moveTo>
                <a:cubicBezTo>
                  <a:pt x="24" y="4"/>
                  <a:pt x="30" y="10"/>
                  <a:pt x="30" y="18"/>
                </a:cubicBezTo>
                <a:cubicBezTo>
                  <a:pt x="30" y="25"/>
                  <a:pt x="24" y="31"/>
                  <a:pt x="17" y="31"/>
                </a:cubicBezTo>
                <a:cubicBezTo>
                  <a:pt x="10" y="31"/>
                  <a:pt x="4" y="25"/>
                  <a:pt x="4" y="18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7"/>
                  <a:pt x="8" y="35"/>
                  <a:pt x="17" y="35"/>
                </a:cubicBezTo>
                <a:cubicBezTo>
                  <a:pt x="27" y="35"/>
                  <a:pt x="34" y="27"/>
                  <a:pt x="34" y="18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9" name="Freeform 185"/>
          <p:cNvSpPr>
            <a:spLocks noEditPoints="1"/>
          </p:cNvSpPr>
          <p:nvPr/>
        </p:nvSpPr>
        <p:spPr bwMode="auto">
          <a:xfrm rot="19800000">
            <a:off x="11276662" y="2652118"/>
            <a:ext cx="104153" cy="105455"/>
          </a:xfrm>
          <a:custGeom>
            <a:avLst/>
            <a:gdLst>
              <a:gd name="T0" fmla="*/ 17 w 34"/>
              <a:gd name="T1" fmla="*/ 4 h 34"/>
              <a:gd name="T2" fmla="*/ 30 w 34"/>
              <a:gd name="T3" fmla="*/ 17 h 34"/>
              <a:gd name="T4" fmla="*/ 17 w 34"/>
              <a:gd name="T5" fmla="*/ 30 h 34"/>
              <a:gd name="T6" fmla="*/ 4 w 34"/>
              <a:gd name="T7" fmla="*/ 17 h 34"/>
              <a:gd name="T8" fmla="*/ 17 w 34"/>
              <a:gd name="T9" fmla="*/ 4 h 34"/>
              <a:gd name="T10" fmla="*/ 17 w 34"/>
              <a:gd name="T11" fmla="*/ 0 h 34"/>
              <a:gd name="T12" fmla="*/ 0 w 34"/>
              <a:gd name="T13" fmla="*/ 17 h 34"/>
              <a:gd name="T14" fmla="*/ 17 w 34"/>
              <a:gd name="T15" fmla="*/ 34 h 34"/>
              <a:gd name="T16" fmla="*/ 34 w 34"/>
              <a:gd name="T17" fmla="*/ 17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4"/>
                </a:moveTo>
                <a:cubicBezTo>
                  <a:pt x="24" y="4"/>
                  <a:pt x="30" y="10"/>
                  <a:pt x="30" y="17"/>
                </a:cubicBezTo>
                <a:cubicBezTo>
                  <a:pt x="30" y="24"/>
                  <a:pt x="24" y="30"/>
                  <a:pt x="17" y="30"/>
                </a:cubicBezTo>
                <a:cubicBezTo>
                  <a:pt x="10" y="30"/>
                  <a:pt x="4" y="24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7" y="34"/>
                  <a:pt x="34" y="27"/>
                  <a:pt x="34" y="17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99" name="Freeform 195"/>
          <p:cNvSpPr>
            <a:spLocks noEditPoints="1"/>
          </p:cNvSpPr>
          <p:nvPr/>
        </p:nvSpPr>
        <p:spPr bwMode="auto">
          <a:xfrm rot="19800000">
            <a:off x="10612864" y="3810145"/>
            <a:ext cx="108059" cy="108059"/>
          </a:xfrm>
          <a:custGeom>
            <a:avLst/>
            <a:gdLst>
              <a:gd name="T0" fmla="*/ 17 w 35"/>
              <a:gd name="T1" fmla="*/ 4 h 35"/>
              <a:gd name="T2" fmla="*/ 31 w 35"/>
              <a:gd name="T3" fmla="*/ 17 h 35"/>
              <a:gd name="T4" fmla="*/ 17 w 35"/>
              <a:gd name="T5" fmla="*/ 31 h 35"/>
              <a:gd name="T6" fmla="*/ 4 w 35"/>
              <a:gd name="T7" fmla="*/ 17 h 35"/>
              <a:gd name="T8" fmla="*/ 17 w 35"/>
              <a:gd name="T9" fmla="*/ 4 h 35"/>
              <a:gd name="T10" fmla="*/ 17 w 35"/>
              <a:gd name="T11" fmla="*/ 0 h 35"/>
              <a:gd name="T12" fmla="*/ 0 w 35"/>
              <a:gd name="T13" fmla="*/ 17 h 35"/>
              <a:gd name="T14" fmla="*/ 17 w 35"/>
              <a:gd name="T15" fmla="*/ 35 h 35"/>
              <a:gd name="T16" fmla="*/ 35 w 35"/>
              <a:gd name="T17" fmla="*/ 17 h 35"/>
              <a:gd name="T18" fmla="*/ 17 w 35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35">
                <a:moveTo>
                  <a:pt x="17" y="4"/>
                </a:moveTo>
                <a:cubicBezTo>
                  <a:pt x="25" y="4"/>
                  <a:pt x="31" y="10"/>
                  <a:pt x="31" y="17"/>
                </a:cubicBezTo>
                <a:cubicBezTo>
                  <a:pt x="31" y="25"/>
                  <a:pt x="25" y="31"/>
                  <a:pt x="17" y="31"/>
                </a:cubicBezTo>
                <a:cubicBezTo>
                  <a:pt x="10" y="31"/>
                  <a:pt x="4" y="25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0" name="Freeform 196"/>
          <p:cNvSpPr>
            <a:spLocks noEditPoints="1"/>
          </p:cNvSpPr>
          <p:nvPr/>
        </p:nvSpPr>
        <p:spPr bwMode="auto">
          <a:xfrm rot="19800000">
            <a:off x="11285106" y="3423153"/>
            <a:ext cx="104153" cy="108059"/>
          </a:xfrm>
          <a:custGeom>
            <a:avLst/>
            <a:gdLst>
              <a:gd name="T0" fmla="*/ 17 w 34"/>
              <a:gd name="T1" fmla="*/ 4 h 35"/>
              <a:gd name="T2" fmla="*/ 30 w 34"/>
              <a:gd name="T3" fmla="*/ 17 h 35"/>
              <a:gd name="T4" fmla="*/ 17 w 34"/>
              <a:gd name="T5" fmla="*/ 31 h 35"/>
              <a:gd name="T6" fmla="*/ 4 w 34"/>
              <a:gd name="T7" fmla="*/ 17 h 35"/>
              <a:gd name="T8" fmla="*/ 17 w 34"/>
              <a:gd name="T9" fmla="*/ 4 h 35"/>
              <a:gd name="T10" fmla="*/ 17 w 34"/>
              <a:gd name="T11" fmla="*/ 0 h 35"/>
              <a:gd name="T12" fmla="*/ 0 w 34"/>
              <a:gd name="T13" fmla="*/ 17 h 35"/>
              <a:gd name="T14" fmla="*/ 17 w 34"/>
              <a:gd name="T15" fmla="*/ 35 h 35"/>
              <a:gd name="T16" fmla="*/ 34 w 34"/>
              <a:gd name="T17" fmla="*/ 17 h 35"/>
              <a:gd name="T18" fmla="*/ 17 w 34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5">
                <a:moveTo>
                  <a:pt x="17" y="4"/>
                </a:moveTo>
                <a:cubicBezTo>
                  <a:pt x="24" y="4"/>
                  <a:pt x="30" y="10"/>
                  <a:pt x="30" y="17"/>
                </a:cubicBezTo>
                <a:cubicBezTo>
                  <a:pt x="30" y="25"/>
                  <a:pt x="24" y="31"/>
                  <a:pt x="17" y="31"/>
                </a:cubicBezTo>
                <a:cubicBezTo>
                  <a:pt x="10" y="31"/>
                  <a:pt x="4" y="25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27" y="35"/>
                  <a:pt x="34" y="27"/>
                  <a:pt x="34" y="17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09" name="Freeform 206"/>
          <p:cNvSpPr>
            <a:spLocks noEditPoints="1"/>
          </p:cNvSpPr>
          <p:nvPr/>
        </p:nvSpPr>
        <p:spPr bwMode="auto">
          <a:xfrm rot="19800000">
            <a:off x="11944540" y="3808918"/>
            <a:ext cx="104153" cy="105455"/>
          </a:xfrm>
          <a:custGeom>
            <a:avLst/>
            <a:gdLst>
              <a:gd name="T0" fmla="*/ 17 w 34"/>
              <a:gd name="T1" fmla="*/ 4 h 34"/>
              <a:gd name="T2" fmla="*/ 30 w 34"/>
              <a:gd name="T3" fmla="*/ 17 h 34"/>
              <a:gd name="T4" fmla="*/ 17 w 34"/>
              <a:gd name="T5" fmla="*/ 30 h 34"/>
              <a:gd name="T6" fmla="*/ 4 w 34"/>
              <a:gd name="T7" fmla="*/ 17 h 34"/>
              <a:gd name="T8" fmla="*/ 17 w 34"/>
              <a:gd name="T9" fmla="*/ 4 h 34"/>
              <a:gd name="T10" fmla="*/ 17 w 34"/>
              <a:gd name="T11" fmla="*/ 0 h 34"/>
              <a:gd name="T12" fmla="*/ 0 w 34"/>
              <a:gd name="T13" fmla="*/ 17 h 34"/>
              <a:gd name="T14" fmla="*/ 17 w 34"/>
              <a:gd name="T15" fmla="*/ 34 h 34"/>
              <a:gd name="T16" fmla="*/ 34 w 34"/>
              <a:gd name="T17" fmla="*/ 17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4"/>
                </a:moveTo>
                <a:cubicBezTo>
                  <a:pt x="24" y="4"/>
                  <a:pt x="30" y="10"/>
                  <a:pt x="30" y="17"/>
                </a:cubicBezTo>
                <a:cubicBezTo>
                  <a:pt x="30" y="24"/>
                  <a:pt x="24" y="30"/>
                  <a:pt x="17" y="30"/>
                </a:cubicBezTo>
                <a:cubicBezTo>
                  <a:pt x="10" y="30"/>
                  <a:pt x="4" y="24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7" y="34"/>
                </a:cubicBezTo>
                <a:cubicBezTo>
                  <a:pt x="27" y="34"/>
                  <a:pt x="34" y="27"/>
                  <a:pt x="34" y="17"/>
                </a:cubicBezTo>
                <a:cubicBezTo>
                  <a:pt x="34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19" name="Freeform 216"/>
          <p:cNvSpPr>
            <a:spLocks noEditPoints="1"/>
          </p:cNvSpPr>
          <p:nvPr/>
        </p:nvSpPr>
        <p:spPr bwMode="auto">
          <a:xfrm rot="19800000">
            <a:off x="11280743" y="4966944"/>
            <a:ext cx="108059" cy="108059"/>
          </a:xfrm>
          <a:custGeom>
            <a:avLst/>
            <a:gdLst>
              <a:gd name="T0" fmla="*/ 17 w 35"/>
              <a:gd name="T1" fmla="*/ 4 h 35"/>
              <a:gd name="T2" fmla="*/ 31 w 35"/>
              <a:gd name="T3" fmla="*/ 17 h 35"/>
              <a:gd name="T4" fmla="*/ 17 w 35"/>
              <a:gd name="T5" fmla="*/ 31 h 35"/>
              <a:gd name="T6" fmla="*/ 4 w 35"/>
              <a:gd name="T7" fmla="*/ 17 h 35"/>
              <a:gd name="T8" fmla="*/ 17 w 35"/>
              <a:gd name="T9" fmla="*/ 4 h 35"/>
              <a:gd name="T10" fmla="*/ 17 w 35"/>
              <a:gd name="T11" fmla="*/ 0 h 35"/>
              <a:gd name="T12" fmla="*/ 0 w 35"/>
              <a:gd name="T13" fmla="*/ 17 h 35"/>
              <a:gd name="T14" fmla="*/ 17 w 35"/>
              <a:gd name="T15" fmla="*/ 35 h 35"/>
              <a:gd name="T16" fmla="*/ 35 w 35"/>
              <a:gd name="T17" fmla="*/ 17 h 35"/>
              <a:gd name="T18" fmla="*/ 17 w 35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35">
                <a:moveTo>
                  <a:pt x="17" y="4"/>
                </a:moveTo>
                <a:cubicBezTo>
                  <a:pt x="25" y="4"/>
                  <a:pt x="31" y="10"/>
                  <a:pt x="31" y="17"/>
                </a:cubicBezTo>
                <a:cubicBezTo>
                  <a:pt x="31" y="25"/>
                  <a:pt x="25" y="31"/>
                  <a:pt x="17" y="31"/>
                </a:cubicBezTo>
                <a:cubicBezTo>
                  <a:pt x="10" y="31"/>
                  <a:pt x="4" y="25"/>
                  <a:pt x="4" y="17"/>
                </a:cubicBezTo>
                <a:cubicBezTo>
                  <a:pt x="4" y="10"/>
                  <a:pt x="10" y="4"/>
                  <a:pt x="17" y="4"/>
                </a:cubicBezTo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8"/>
                  <a:pt x="27" y="0"/>
                  <a:pt x="17" y="0"/>
                </a:cubicBezTo>
                <a:close/>
              </a:path>
            </a:pathLst>
          </a:custGeom>
          <a:solidFill>
            <a:srgbClr val="999999"/>
          </a:solidFill>
          <a:ln w="9525">
            <a:solidFill>
              <a:schemeClr val="bg1">
                <a:lumMod val="9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29" name="组合 328"/>
          <p:cNvGrpSpPr/>
          <p:nvPr userDrawn="1"/>
        </p:nvGrpSpPr>
        <p:grpSpPr>
          <a:xfrm>
            <a:off x="9917840" y="6484054"/>
            <a:ext cx="2162301" cy="259554"/>
            <a:chOff x="5894480" y="883354"/>
            <a:chExt cx="2162301" cy="259554"/>
          </a:xfrm>
        </p:grpSpPr>
        <p:sp>
          <p:nvSpPr>
            <p:cNvPr id="330" name="文本框 329"/>
            <p:cNvSpPr txBox="1"/>
            <p:nvPr/>
          </p:nvSpPr>
          <p:spPr>
            <a:xfrm>
              <a:off x="7153970" y="883354"/>
              <a:ext cx="902811" cy="256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专注让视野无限</a:t>
              </a:r>
            </a:p>
          </p:txBody>
        </p:sp>
        <p:cxnSp>
          <p:nvCxnSpPr>
            <p:cNvPr id="331" name="直接连接符 330"/>
            <p:cNvCxnSpPr/>
            <p:nvPr/>
          </p:nvCxnSpPr>
          <p:spPr>
            <a:xfrm>
              <a:off x="7147560" y="957261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>
              <a:off x="5894480" y="886812"/>
              <a:ext cx="1244250" cy="256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SEE MORE DO BETTER</a:t>
              </a:r>
              <a:endParaRPr lang="zh-CN" altLang="en-US" sz="300" dirty="0">
                <a:solidFill>
                  <a:srgbClr val="EA530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782320"/>
            <a:ext cx="10515600" cy="701040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838200" y="1825625"/>
            <a:ext cx="10515600" cy="425005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/>
            </a:lvl1pPr>
            <a:lvl2pPr marL="685800" indent="-228600">
              <a:buFont typeface="Wingdings" panose="05000000000000000000" pitchFamily="2" charset="2"/>
              <a:buChar char="u"/>
              <a:defRPr/>
            </a:lvl2pPr>
            <a:lvl3pPr marL="1143000" indent="-228600">
              <a:buFont typeface="Wingdings" panose="05000000000000000000" pitchFamily="2" charset="2"/>
              <a:buChar char="u"/>
              <a:defRPr/>
            </a:lvl3pPr>
            <a:lvl4pPr marL="1600200" indent="-228600">
              <a:buFont typeface="Wingdings" panose="05000000000000000000" pitchFamily="2" charset="2"/>
              <a:buChar char="u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2320"/>
            <a:ext cx="10515600" cy="701040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25005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/>
            </a:lvl1pPr>
            <a:lvl2pPr marL="685800" indent="-228600">
              <a:buFont typeface="Wingdings" panose="05000000000000000000" pitchFamily="2" charset="2"/>
              <a:buChar char="u"/>
              <a:defRPr/>
            </a:lvl2pPr>
            <a:lvl3pPr marL="1143000" indent="-228600">
              <a:buFont typeface="Wingdings" panose="05000000000000000000" pitchFamily="2" charset="2"/>
              <a:buChar char="u"/>
              <a:defRPr/>
            </a:lvl3pPr>
            <a:lvl4pPr marL="1600200" indent="-228600">
              <a:buFont typeface="Wingdings" panose="05000000000000000000" pitchFamily="2" charset="2"/>
              <a:buChar char="u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5200"/>
            <a:ext cx="10515600" cy="725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74AD61-3773-4B46-8BA2-B678451AAA3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C6C81-D020-4317-9510-18768BB7B9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0505440" cy="650240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3" y="136525"/>
            <a:ext cx="1304132" cy="309991"/>
          </a:xfrm>
          <a:prstGeom prst="rect">
            <a:avLst/>
          </a:prstGeom>
        </p:spPr>
      </p:pic>
      <p:sp>
        <p:nvSpPr>
          <p:cNvPr id="9" name="平行四边形 8"/>
          <p:cNvSpPr/>
          <p:nvPr userDrawn="1"/>
        </p:nvSpPr>
        <p:spPr>
          <a:xfrm>
            <a:off x="10312400" y="0"/>
            <a:ext cx="1879600" cy="650240"/>
          </a:xfrm>
          <a:prstGeom prst="parallelogram">
            <a:avLst/>
          </a:prstGeom>
          <a:solidFill>
            <a:srgbClr val="EA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378097"/>
            <a:ext cx="12192000" cy="479902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gency FB" panose="020B0503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600" dirty="0">
                <a:latin typeface="Agency FB" panose="020B0503020202020204" pitchFamily="34" charset="0"/>
              </a:rPr>
              <a:t>专 注 让 视 野 无 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0505440" cy="650240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3" y="136525"/>
            <a:ext cx="1304132" cy="309991"/>
          </a:xfrm>
          <a:prstGeom prst="rect">
            <a:avLst/>
          </a:prstGeom>
        </p:spPr>
      </p:pic>
      <p:sp>
        <p:nvSpPr>
          <p:cNvPr id="9" name="平行四边形 8"/>
          <p:cNvSpPr/>
          <p:nvPr userDrawn="1"/>
        </p:nvSpPr>
        <p:spPr>
          <a:xfrm>
            <a:off x="10312400" y="0"/>
            <a:ext cx="1879600" cy="650240"/>
          </a:xfrm>
          <a:prstGeom prst="parallelogram">
            <a:avLst/>
          </a:prstGeom>
          <a:solidFill>
            <a:srgbClr val="EA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378097"/>
            <a:ext cx="12192000" cy="479902"/>
          </a:xfrm>
          <a:prstGeom prst="rect">
            <a:avLst/>
          </a:prstGeom>
          <a:solidFill>
            <a:srgbClr val="3A3A3A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lt1"/>
                </a:solidFill>
                <a:latin typeface="Agency FB" panose="020B0503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600" dirty="0">
                <a:solidFill>
                  <a:schemeClr val="lt1"/>
                </a:solidFill>
                <a:latin typeface="Agency FB" panose="020B0503020202020204" pitchFamily="34" charset="0"/>
              </a:rPr>
              <a:t>专 注 让 视 野 无 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8989" y="1592368"/>
            <a:ext cx="4934021" cy="11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486785" y="3168015"/>
            <a:ext cx="50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旻君科技述职报告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6A6306-48B5-4D0D-A1FC-C8FC48557ABD}"/>
              </a:ext>
            </a:extLst>
          </p:cNvPr>
          <p:cNvSpPr txBox="1"/>
          <p:nvPr/>
        </p:nvSpPr>
        <p:spPr>
          <a:xfrm>
            <a:off x="4733983" y="4005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述职人：蔡传波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4C47E9-024D-42DF-84DD-FF714A95FC51}"/>
              </a:ext>
            </a:extLst>
          </p:cNvPr>
          <p:cNvSpPr txBox="1"/>
          <p:nvPr/>
        </p:nvSpPr>
        <p:spPr>
          <a:xfrm>
            <a:off x="5041760" y="45022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部门：研发部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6081AD-E918-4FFE-A8CE-87B8B276D5FC}"/>
              </a:ext>
            </a:extLst>
          </p:cNvPr>
          <p:cNvSpPr txBox="1"/>
          <p:nvPr/>
        </p:nvSpPr>
        <p:spPr>
          <a:xfrm>
            <a:off x="5065335" y="50347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职位：软件工程师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E3993-77A4-4C2F-B334-53028646B40D}"/>
              </a:ext>
            </a:extLst>
          </p:cNvPr>
          <p:cNvSpPr/>
          <p:nvPr/>
        </p:nvSpPr>
        <p:spPr>
          <a:xfrm>
            <a:off x="4083728" y="2024108"/>
            <a:ext cx="3240349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、工作回顾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7A8F04-4EC5-48F5-AA1A-0AAA0EDA4350}"/>
              </a:ext>
            </a:extLst>
          </p:cNvPr>
          <p:cNvSpPr/>
          <p:nvPr/>
        </p:nvSpPr>
        <p:spPr>
          <a:xfrm>
            <a:off x="4083728" y="3038381"/>
            <a:ext cx="3240349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、工作总结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EFFD7E-D051-4377-A280-BC1DE0B8FCF9}"/>
              </a:ext>
            </a:extLst>
          </p:cNvPr>
          <p:cNvSpPr/>
          <p:nvPr/>
        </p:nvSpPr>
        <p:spPr>
          <a:xfrm>
            <a:off x="4083728" y="4052654"/>
            <a:ext cx="3240350" cy="78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、职业规划</a:t>
            </a: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3D3004BA-F6FA-4339-9FD5-CDC4398D5A23}"/>
              </a:ext>
            </a:extLst>
          </p:cNvPr>
          <p:cNvSpPr/>
          <p:nvPr/>
        </p:nvSpPr>
        <p:spPr>
          <a:xfrm>
            <a:off x="479394" y="852256"/>
            <a:ext cx="807868" cy="6480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爆炸形: 14 pt  5">
            <a:extLst>
              <a:ext uri="{FF2B5EF4-FFF2-40B4-BE49-F238E27FC236}">
                <a16:creationId xmlns:a16="http://schemas.microsoft.com/office/drawing/2014/main" id="{F14C020A-9DC4-4D82-926E-67794172C908}"/>
              </a:ext>
            </a:extLst>
          </p:cNvPr>
          <p:cNvSpPr/>
          <p:nvPr/>
        </p:nvSpPr>
        <p:spPr>
          <a:xfrm>
            <a:off x="10475651" y="1176291"/>
            <a:ext cx="807868" cy="76348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9F909887-D2AE-4847-B88A-3850216D92B2}"/>
              </a:ext>
            </a:extLst>
          </p:cNvPr>
          <p:cNvSpPr/>
          <p:nvPr/>
        </p:nvSpPr>
        <p:spPr>
          <a:xfrm>
            <a:off x="9632272" y="941033"/>
            <a:ext cx="674703" cy="559293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F225C6-6D0A-4C71-82EE-5F953CE2B890}"/>
              </a:ext>
            </a:extLst>
          </p:cNvPr>
          <p:cNvSpPr/>
          <p:nvPr/>
        </p:nvSpPr>
        <p:spPr>
          <a:xfrm>
            <a:off x="878887" y="1358283"/>
            <a:ext cx="1367161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MOH45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8087DC-10D7-4D6F-B2ED-6D3C0AF1D743}"/>
              </a:ext>
            </a:extLst>
          </p:cNvPr>
          <p:cNvSpPr/>
          <p:nvPr/>
        </p:nvSpPr>
        <p:spPr>
          <a:xfrm>
            <a:off x="4400366" y="1899821"/>
            <a:ext cx="1695634" cy="639192"/>
          </a:xfrm>
          <a:prstGeom prst="rect">
            <a:avLst/>
          </a:prstGeom>
          <a:solidFill>
            <a:srgbClr val="FFB9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熟悉项目</a:t>
            </a:r>
            <a:endParaRPr lang="en-US" altLang="zh-CN" dirty="0"/>
          </a:p>
          <a:p>
            <a:pPr algn="ctr"/>
            <a:r>
              <a:rPr lang="en-US" altLang="zh-CN" dirty="0"/>
              <a:t>10/13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825297-D633-48C0-AD79-3A65904EC76A}"/>
              </a:ext>
            </a:extLst>
          </p:cNvPr>
          <p:cNvSpPr/>
          <p:nvPr/>
        </p:nvSpPr>
        <p:spPr>
          <a:xfrm>
            <a:off x="7535663" y="1899821"/>
            <a:ext cx="1695634" cy="639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修改温控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443CB3-74BA-4239-81F8-4905590E6841}"/>
              </a:ext>
            </a:extLst>
          </p:cNvPr>
          <p:cNvSpPr/>
          <p:nvPr/>
        </p:nvSpPr>
        <p:spPr>
          <a:xfrm>
            <a:off x="7535663" y="3899517"/>
            <a:ext cx="1695634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测试调试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27184D-97DA-44ED-A888-605AC78A7E6E}"/>
              </a:ext>
            </a:extLst>
          </p:cNvPr>
          <p:cNvSpPr/>
          <p:nvPr/>
        </p:nvSpPr>
        <p:spPr>
          <a:xfrm>
            <a:off x="4400366" y="3899517"/>
            <a:ext cx="1695634" cy="63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还需改进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1D4173-0337-4C96-9754-8124BFE3491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096000" y="2219417"/>
            <a:ext cx="14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F88169-F271-46E1-9641-BCAEC798280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383480" y="2539013"/>
            <a:ext cx="0" cy="136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2929FA-15BE-456D-9EC0-9565F6762C7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096000" y="4219113"/>
            <a:ext cx="143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C367A88-DD98-4371-AA91-40F4B4F9B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7" y="2539013"/>
            <a:ext cx="1857143" cy="23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E48C8E-8598-4739-900B-A8006CA28B41}"/>
              </a:ext>
            </a:extLst>
          </p:cNvPr>
          <p:cNvSpPr/>
          <p:nvPr/>
        </p:nvSpPr>
        <p:spPr>
          <a:xfrm>
            <a:off x="890236" y="1378713"/>
            <a:ext cx="1367161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MOH55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40217-87E0-4A71-8BC1-9FAC3ABF5002}"/>
              </a:ext>
            </a:extLst>
          </p:cNvPr>
          <p:cNvSpPr/>
          <p:nvPr/>
        </p:nvSpPr>
        <p:spPr>
          <a:xfrm>
            <a:off x="4400366" y="1920251"/>
            <a:ext cx="1695634" cy="639192"/>
          </a:xfrm>
          <a:prstGeom prst="rect">
            <a:avLst/>
          </a:prstGeom>
          <a:solidFill>
            <a:srgbClr val="FFB9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接手项目</a:t>
            </a:r>
            <a:endParaRPr lang="en-US" altLang="zh-CN" dirty="0"/>
          </a:p>
          <a:p>
            <a:pPr algn="ctr"/>
            <a:r>
              <a:rPr lang="en-US" altLang="zh-CN" dirty="0"/>
              <a:t>10/26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83B7A7-96F2-4B17-B70D-91C6A0199E7C}"/>
              </a:ext>
            </a:extLst>
          </p:cNvPr>
          <p:cNvSpPr/>
          <p:nvPr/>
        </p:nvSpPr>
        <p:spPr>
          <a:xfrm>
            <a:off x="7535663" y="1920251"/>
            <a:ext cx="1695634" cy="639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修改温控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80A82-602F-4AEA-B02E-582F49FDDF3B}"/>
              </a:ext>
            </a:extLst>
          </p:cNvPr>
          <p:cNvSpPr/>
          <p:nvPr/>
        </p:nvSpPr>
        <p:spPr>
          <a:xfrm>
            <a:off x="7535663" y="3919947"/>
            <a:ext cx="1695634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测试曲线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88DF2B-6797-4450-AFF9-BEF94782D721}"/>
              </a:ext>
            </a:extLst>
          </p:cNvPr>
          <p:cNvSpPr/>
          <p:nvPr/>
        </p:nvSpPr>
        <p:spPr>
          <a:xfrm>
            <a:off x="4400366" y="3919947"/>
            <a:ext cx="1695634" cy="63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项目暂停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941CAD-78B1-4C06-B468-1CDC5A06DBC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096000" y="2239847"/>
            <a:ext cx="14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AC04F5-B0ED-411A-AC08-E6D7522659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83480" y="2559443"/>
            <a:ext cx="0" cy="136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A91A83-68D7-4346-B8B2-43012373563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096000" y="4239543"/>
            <a:ext cx="143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5D0BFB3-8DDB-4F27-82AE-E62A21DA9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36" y="2559443"/>
            <a:ext cx="2038095" cy="220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9D295F-1EC4-4680-B6AE-26CDB7DE965A}"/>
              </a:ext>
            </a:extLst>
          </p:cNvPr>
          <p:cNvSpPr/>
          <p:nvPr/>
        </p:nvSpPr>
        <p:spPr>
          <a:xfrm>
            <a:off x="878889" y="1376038"/>
            <a:ext cx="1367161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SEEMEE200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DCAD4A-CF7E-472C-A0DA-46B830D1F670}"/>
              </a:ext>
            </a:extLst>
          </p:cNvPr>
          <p:cNvSpPr/>
          <p:nvPr/>
        </p:nvSpPr>
        <p:spPr>
          <a:xfrm>
            <a:off x="4400366" y="1917576"/>
            <a:ext cx="1695634" cy="639192"/>
          </a:xfrm>
          <a:prstGeom prst="rect">
            <a:avLst/>
          </a:prstGeom>
          <a:solidFill>
            <a:srgbClr val="FFB97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接手项目</a:t>
            </a:r>
            <a:endParaRPr lang="en-US" altLang="zh-CN" dirty="0"/>
          </a:p>
          <a:p>
            <a:pPr algn="ctr"/>
            <a:r>
              <a:rPr lang="en-US" altLang="zh-CN" dirty="0"/>
              <a:t>12/14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607D1C-1604-4397-AEA9-B98E897AA520}"/>
              </a:ext>
            </a:extLst>
          </p:cNvPr>
          <p:cNvSpPr/>
          <p:nvPr/>
        </p:nvSpPr>
        <p:spPr>
          <a:xfrm>
            <a:off x="7535663" y="1917576"/>
            <a:ext cx="1695634" cy="639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续航指示灯修改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11296E-DD83-4671-A091-AD498E3C9B54}"/>
              </a:ext>
            </a:extLst>
          </p:cNvPr>
          <p:cNvSpPr/>
          <p:nvPr/>
        </p:nvSpPr>
        <p:spPr>
          <a:xfrm>
            <a:off x="7535663" y="3917272"/>
            <a:ext cx="1695634" cy="63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达到初步要求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4D9D86-AD55-46D8-B9B3-EB6293AF227E}"/>
              </a:ext>
            </a:extLst>
          </p:cNvPr>
          <p:cNvSpPr/>
          <p:nvPr/>
        </p:nvSpPr>
        <p:spPr>
          <a:xfrm>
            <a:off x="4400366" y="3917272"/>
            <a:ext cx="1695634" cy="63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后续优化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31A66F-60AD-4606-96C7-894D55EF415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096000" y="2237172"/>
            <a:ext cx="143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54177F-5F3C-41A4-B17A-1AB9180BE87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383480" y="2556768"/>
            <a:ext cx="0" cy="136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FDCD1F-E48F-40A1-8BB3-A7D3B0B283FB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6096000" y="4236868"/>
            <a:ext cx="143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32D81E4B-9963-4B60-B867-C1CFEAE1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89" y="2556768"/>
            <a:ext cx="1609524" cy="1828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7050603-0A07-4220-B180-0A9F6F995E1D}"/>
              </a:ext>
            </a:extLst>
          </p:cNvPr>
          <p:cNvSpPr/>
          <p:nvPr/>
        </p:nvSpPr>
        <p:spPr>
          <a:xfrm>
            <a:off x="1633492" y="2971800"/>
            <a:ext cx="186431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/>
          </a:p>
          <a:p>
            <a:pPr algn="ctr"/>
            <a:r>
              <a:rPr lang="zh-CN" altLang="en-US" sz="2000" dirty="0"/>
              <a:t>工作总结</a:t>
            </a:r>
            <a:endParaRPr lang="en-US" altLang="zh-CN" sz="2000" dirty="0"/>
          </a:p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948A30-F347-4CE3-99C0-93C133145CFE}"/>
              </a:ext>
            </a:extLst>
          </p:cNvPr>
          <p:cNvSpPr/>
          <p:nvPr/>
        </p:nvSpPr>
        <p:spPr>
          <a:xfrm>
            <a:off x="5069150" y="1700074"/>
            <a:ext cx="3906174" cy="914400"/>
          </a:xfrm>
          <a:prstGeom prst="ellipse">
            <a:avLst/>
          </a:prstGeom>
          <a:solidFill>
            <a:srgbClr val="F3B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对温控功能的软件设计有了更深刻的认识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102B35-AFCE-4CDA-8156-2B442DD05AD3}"/>
              </a:ext>
            </a:extLst>
          </p:cNvPr>
          <p:cNvSpPr/>
          <p:nvPr/>
        </p:nvSpPr>
        <p:spPr>
          <a:xfrm>
            <a:off x="5069150" y="2971800"/>
            <a:ext cx="3906174" cy="914400"/>
          </a:xfrm>
          <a:prstGeom prst="ellipse">
            <a:avLst/>
          </a:prstGeom>
          <a:solidFill>
            <a:srgbClr val="F3B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对产品功能定义，软件设计较为清晰了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0B58E5-6C27-4D36-9FFC-9D10A8587275}"/>
              </a:ext>
            </a:extLst>
          </p:cNvPr>
          <p:cNvSpPr/>
          <p:nvPr/>
        </p:nvSpPr>
        <p:spPr>
          <a:xfrm>
            <a:off x="5069150" y="4338222"/>
            <a:ext cx="3906174" cy="914400"/>
          </a:xfrm>
          <a:prstGeom prst="ellipse">
            <a:avLst/>
          </a:prstGeom>
          <a:solidFill>
            <a:srgbClr val="F3B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对加速度计，蓝牙这些接触不多，还很有提升空间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70D2B2-F773-4194-A8F8-D7E99A4607D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91270" y="2157274"/>
            <a:ext cx="1677880" cy="107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94605F-989A-4404-9D1A-FC528C8A0430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497804" y="3429000"/>
            <a:ext cx="157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6D2D2A-963F-47AC-AFC9-607377CBA38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391270" y="3626527"/>
            <a:ext cx="1677880" cy="116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7F158C-4564-4BAB-A728-348BCD964BB0}"/>
              </a:ext>
            </a:extLst>
          </p:cNvPr>
          <p:cNvSpPr/>
          <p:nvPr/>
        </p:nvSpPr>
        <p:spPr>
          <a:xfrm>
            <a:off x="1242872" y="2971800"/>
            <a:ext cx="14026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职业规划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E9CA39-200D-49B5-8A9E-62D71D457B72}"/>
              </a:ext>
            </a:extLst>
          </p:cNvPr>
          <p:cNvSpPr/>
          <p:nvPr/>
        </p:nvSpPr>
        <p:spPr>
          <a:xfrm>
            <a:off x="4373731" y="1802167"/>
            <a:ext cx="5294051" cy="648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第一年、熟悉产品特性，沉淀自身技术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57CE6C-D3E6-4F10-9B15-53491E9B7297}"/>
              </a:ext>
            </a:extLst>
          </p:cNvPr>
          <p:cNvSpPr/>
          <p:nvPr/>
        </p:nvSpPr>
        <p:spPr>
          <a:xfrm>
            <a:off x="4373730" y="3104965"/>
            <a:ext cx="5294051" cy="648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第二年、攻克技术难题，创新完成设计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17B0FC-EADA-46D9-B499-C3957BB04117}"/>
              </a:ext>
            </a:extLst>
          </p:cNvPr>
          <p:cNvSpPr/>
          <p:nvPr/>
        </p:nvSpPr>
        <p:spPr>
          <a:xfrm>
            <a:off x="4373730" y="4407763"/>
            <a:ext cx="5294051" cy="648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第三年、争取独当一面，不断创造价值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F48723-7380-4C73-8A74-8C50F21DCA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8989" y="1592368"/>
            <a:ext cx="4934021" cy="11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D0322A-C6B7-4B52-AABC-73BC987A33DC}"/>
              </a:ext>
            </a:extLst>
          </p:cNvPr>
          <p:cNvSpPr/>
          <p:nvPr/>
        </p:nvSpPr>
        <p:spPr>
          <a:xfrm>
            <a:off x="4492102" y="3559946"/>
            <a:ext cx="2734322" cy="5688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谢谢大家！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390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75949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75969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"/>
  <p:tag name="KSO_WM_TEMPLATE_SCENE_ID" val="1"/>
  <p:tag name="KSO_WM_TEMPLATE_JOB_ID" val="1"/>
  <p:tag name="KSO_WM_TEMPLATE_TOPIC_DEFAULT" val="0"/>
  <p:tag name="KSO_WM_FULL_TEXT_BEAUTIFY_COPY_ID" val="1509952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93"/>
</p:tagLst>
</file>

<file path=ppt/theme/theme1.xml><?xml version="1.0" encoding="utf-8"?>
<a:theme xmlns:a="http://schemas.openxmlformats.org/drawingml/2006/main" name="Office 主题​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diamon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宽屏</PresentationFormat>
  <Paragraphs>43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 Light</vt:lpstr>
      <vt:lpstr>Agency FB</vt:lpstr>
      <vt:lpstr>Arial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Braent</dc:creator>
  <cp:lastModifiedBy>蔡 汉昌</cp:lastModifiedBy>
  <cp:revision>988</cp:revision>
  <dcterms:created xsi:type="dcterms:W3CDTF">2018-10-23T15:48:00Z</dcterms:created>
  <dcterms:modified xsi:type="dcterms:W3CDTF">2022-01-04T04:58:24Z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2052-11.1.0.11035</vt:lpwstr>
  </property>
  <property fmtid="{D5CDD505-2E9C-101B-9397-08002B2CF9AE}" pid="4" name="ICV">
    <vt:lpwstr>FA625105D73A49F493A9077BFAD2E2F5</vt:lpwstr>
  </property>
</Properties>
</file>