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e52d7d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e52d7d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e52d7d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e52d7d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e52d7d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e52d7d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175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3D Игра В Жанре Песочница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65625" y="3775225"/>
            <a:ext cx="5596500" cy="1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Алексеев Михаил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Корякин Илья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был выбран этот проект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Данный проект показался нам наиболее интересным и привлекательным по ряду причин. Основными преимуществами данного проекта являются обширные возможности в разработке, реиграбельность самой игры, а также многие другие особенности, характерные жанру песочница.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Характеристика Исходного Проекта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Исходный проект представлял из себя 3D игру в жанре песочница. Основные возможности исходного проекта: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и редактирование карт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Сохранение и загрузка карт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Переключение игровых режимов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Смена цвета и текстур блоков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было доработано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Были добавлены текстуры блоков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Частично была улучшена генерация карты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