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0931-F097-432C-B0F7-D97C6CB3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B65E-753E-4B04-A77D-4551CFA5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11E8-2BC1-47C3-9A52-AF586AFD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58D4-D27D-4FDB-95AC-78EBBC5A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DBAF-CA3C-44E6-A2CF-D232F794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E37A-5F39-4E09-88B7-AE63FF9B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D59FC-B34E-48B4-A5A2-4591B3B8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E253-8C8B-42D1-8387-A03C51BE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D4A9-2D95-49D2-AD50-877EE4D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1DFA-EB7E-45BA-A8E2-9850754B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D52AD-175C-4AFD-A1EB-8065F6564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8E1DB-A79B-438A-9280-88F56B03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FB97-3A5B-46B1-B0EB-FCFEF50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9CDF5-2B26-430E-B207-A78B3955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4547-584D-496D-AFF2-7FFBF727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F878-838E-4C59-9ECA-976B792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7A24-E890-47D8-9411-4751E3A2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2760-4C8E-4184-A0A4-BF506FA4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68FD-92DB-45B2-8AAE-48B322EE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627A-337D-40FA-B0C4-2F63CDB4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9F1F-8713-4CBA-A35A-7A4ECA1B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EBFB6-85A8-4914-86EC-DA5D39C9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175B-C399-4D24-9ACD-4A2332D6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424E-041B-4AD4-B516-CAF0A587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9A28-BC52-4C2C-BAB8-7136203D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0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C70F-B48F-4908-A2B6-5A880736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AA47-0C88-4CBC-BB03-3CE33910D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0BCD5-9559-4E8F-B2A1-E25DFAED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470F-1FB0-4090-BBF9-4A66B210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F4B1-7463-409E-BB82-FBC09C40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9B29-BE7F-4671-A292-D323CF18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6DB0-4609-4DB7-978B-2DE76A3A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BE0A1-4D6E-4614-8779-C7D30663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E081-AFD4-430A-B5B3-9E524DC3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3AA77-FBD8-4CCB-86C4-280C74FFB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D1F77-BB10-4C23-BC63-C03C8E477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4EA7D-418A-4847-904F-D126A7DE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8503-FFF9-4A02-B730-175DE589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48182-7A60-4387-A744-3EF37E79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C248-DE3A-4E50-9C51-62CBA14B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1146C-33C9-4F2D-9116-80DCC583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1647-A1DB-4328-8580-AD308A16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D9ED-2670-43FB-AF1B-13ADE5D7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46444-C61F-4C23-911D-4E2BE45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2AFAE-1775-424F-8C59-4D4C627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EFCF-FFDA-4161-A4E5-B68B473A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0898-1B61-4EFF-8508-2D5FE849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0FCD-F44F-4196-870C-2518BF30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7937-CD18-434E-86BE-BF31D2094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6DB5-0593-41CB-9378-8F666C26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CC0B0-6D0B-44F3-B96F-A28BE18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43B3-24A5-4073-8FA7-595CA2DB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F990-963D-41B5-B5C1-B21C51C1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11815-49C1-4962-9C93-94AC807E4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D6AEC-ADE4-4ACF-B319-6B94716D7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DB78-6559-406A-8788-4AA3C813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5755-84E4-427C-A282-679848B4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2888B-5579-4D12-A487-7EEAB3AF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F32E4-BE00-416E-B3C9-D37CC716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4F1BD-DCC0-4CBF-BF48-72D801CA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C7FB-6171-45E8-96B8-6915B66EA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54B4-396D-436E-BFB5-A9A4CF9C077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645F-3117-4B3F-B3B9-BAAFE157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F52B-F6C4-4FAB-A2D2-1F8535161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727-4BA4-4023-87F8-C5116C1D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A53-A5D3-42D9-B2D8-6F069DF50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6005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Persona : James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1375A-0172-407F-B8BD-717FF3327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663" y="1056204"/>
            <a:ext cx="8061286" cy="60204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Role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VP of Product Management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Age: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35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Gender: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Male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Education: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MBA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Goals: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By developing new products, he hopes to reach new markets.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aims to gain insights into the video game market to determine whether to enter this market and how to do so.</a:t>
            </a:r>
          </a:p>
          <a:p>
            <a:pPr algn="l">
              <a:lnSpc>
                <a:spcPct val="16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Challenges and Needs: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is crucial for him to have a comprehensive understanding of the video games market and the fields it would be better to penetrate.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He is familiar with statistics and graphs.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E26BE-2D1D-4568-B826-1ECA283176E0}"/>
              </a:ext>
            </a:extLst>
          </p:cNvPr>
          <p:cNvSpPr txBox="1"/>
          <p:nvPr/>
        </p:nvSpPr>
        <p:spPr>
          <a:xfrm>
            <a:off x="326243" y="3760305"/>
            <a:ext cx="32679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Over the past 13 years, he has been involved in Product Developing. </a:t>
            </a:r>
          </a:p>
          <a:p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Experience as a leader of a video game development team.</a:t>
            </a:r>
          </a:p>
        </p:txBody>
      </p:sp>
      <p:pic>
        <p:nvPicPr>
          <p:cNvPr id="1030" name="Picture 6" descr="Handsome Businessman Portrait - Isolated | Handsome business… | Flickr">
            <a:extLst>
              <a:ext uri="{FF2B5EF4-FFF2-40B4-BE49-F238E27FC236}">
                <a16:creationId xmlns:a16="http://schemas.microsoft.com/office/drawing/2014/main" id="{B64FE8C4-E018-4086-BB4C-F72A17F2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9609"/>
            <a:ext cx="3555553" cy="24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0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Persona : James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1: Eric (Mayor of Los Angeles)</dc:title>
  <dc:creator>yuval@wclick.co.il</dc:creator>
  <cp:lastModifiedBy>yuval@wclick.co.il</cp:lastModifiedBy>
  <cp:revision>26</cp:revision>
  <dcterms:created xsi:type="dcterms:W3CDTF">2021-03-30T14:42:42Z</dcterms:created>
  <dcterms:modified xsi:type="dcterms:W3CDTF">2021-08-10T23:29:48Z</dcterms:modified>
</cp:coreProperties>
</file>