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56" r:id="rId2"/>
    <p:sldId id="288" r:id="rId3"/>
    <p:sldId id="292" r:id="rId4"/>
    <p:sldId id="289" r:id="rId5"/>
    <p:sldId id="293" r:id="rId6"/>
    <p:sldId id="291" r:id="rId7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C7"/>
    <a:srgbClr val="00BCB8"/>
    <a:srgbClr val="FFFF00"/>
    <a:srgbClr val="00D7D2"/>
    <a:srgbClr val="00FFFF"/>
    <a:srgbClr val="89C20A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 snapToGrid="0">
      <p:cViewPr varScale="1">
        <p:scale>
          <a:sx n="77" d="100"/>
          <a:sy n="77" d="100"/>
        </p:scale>
        <p:origin x="91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D5CD5E-9C40-40CC-A704-6B9584D8FF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9C00DE-706E-454A-9397-48563DCD15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327D7E2-DCA2-415F-91CD-8656CD4B62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D5F5BB93-A9C2-47E1-AD22-CF825336DB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15676F1-9000-42FA-87E6-704EB47B1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C9C502A-0F59-4D13-B1E4-7846F24CDD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7C332A9-596B-427B-9958-6C7F9D7538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7D98DDD-6D42-4A1F-A3A2-0D276FD5B88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236DA740-09F2-4F13-9969-47997C515B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99474766-CD65-4CA4-819D-653DFA7054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B8222956-99D4-46AE-B18D-C16704BFE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350EE9-A2B5-4014-B2D0-BC363EA5E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D90A68-819D-4304-81B3-AD879CC85E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5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6156B-F8AA-4F56-8F5C-E4D8AE210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330ADA-2B49-4D76-B096-29C77BEAD5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6B65-AED6-45F9-8397-681C5E849B9A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07F5B73-8E1C-4F9C-99F3-D1ED6F95686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94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755EA9-E556-4870-9F63-10A7A11A5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32AB7A-EBFD-4641-87B1-108EFDCCF1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53FF-414F-405A-A371-ED2567B5355B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2ABD79-39A0-458E-B4EF-ADC7755CAA7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99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A0033A-E9AD-4F9D-9CD7-FDA48AEC24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487601-BCD4-426B-B379-67121B03FC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530A7-570B-43C0-89FE-D94D353D545E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5B0D8E8-F6BE-42B5-8269-22E778FD117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972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34C54-7660-4918-AA1A-7EE0E35D5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B2D37B-B27E-4FD2-8668-E71B08E7C6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16E6A-C8F7-449F-8C63-A1D1A81A0290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FBB7E3-2756-4DD1-B652-A0B9CBCCB18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76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E1FD8E-D17F-4A85-87FC-8E0CEF6466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F22FAF-7C07-411B-AF02-04CDD1023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29801-3639-4058-946F-5DC0D6C2CC50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FA09131-B21A-4AB7-92D7-144335C52A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13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C2989C-2704-417D-B990-EC49858DF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896EA1-E083-4B16-A9C3-C16E66530B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66BFC-8AAE-44F4-A21E-6EC29C0168CA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C55CE8-8C5B-48AC-80E0-EE6925DF2CB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022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7E1B5-9C7E-4C36-B40B-BF8DBA473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03201-5D8A-438E-A9E0-F6C63BD6BB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0BC38-64FA-43BE-945F-AE7A0416B661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2F0CAB2-A975-4136-8648-10BDBA95B69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38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3D51BF-2137-4952-9878-8E2DFC843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529473-319E-4BDB-B7EA-B5F49C189F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98F4F-5257-40F1-A4BB-3A3C02407987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911587-0D06-443F-B17C-D9E4F80A866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15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F53D9A-1220-4116-AC02-EE1A7AE8D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7E91EF-956E-44E3-A72C-FA3AC79AC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4493C-0F56-4E76-902B-88C5CCB4DC44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7A76ABD-A1A9-4575-A7D0-E1636AE8781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32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3F96E1-CCAD-405B-AB0A-27798AC47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7EB9E72-1EC9-44A2-B058-3C5D46B862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423E-E367-4D62-9BE1-3162B37132DE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7E4078F-B53B-4730-8116-2F8106A860F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32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6F8CD-F6AA-482B-B32D-2521C832A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084C2F-97B0-4D28-A5E9-A6F71D4E2F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D870-4DEB-4CE0-B986-B5D13001BAA4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7B04C92-CFA4-4EBD-B337-3587B4E653B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696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D477D-1A71-4070-AEB0-CA0B5E59C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D2E856-6971-4220-8373-E87A0580B0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54D41-B48B-49BB-A3F7-6DC6425DEDAA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255754-8FF4-4656-8087-E54DC6F0D0F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6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F30685-DC59-4568-ADFE-3ACD449B6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D82FC5-EE6B-47F3-BEF8-74D1275B5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level Second 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A9891F-C2AB-4789-A175-8EF515A0F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3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1D5F279-4734-4C43-A324-0D46D0D16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BAABE248-BCB7-4AAA-8196-0A12A421E3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6FEF58-FA0B-4AF6-8EB3-D68BFA404481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A0CB2A66-F817-4F07-8DDC-D93DA04351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 kern="12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 kern="1200">
          <a:solidFill>
            <a:srgbClr val="0066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 kern="1200">
          <a:solidFill>
            <a:srgbClr val="0000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>
            <a:extLst>
              <a:ext uri="{FF2B5EF4-FFF2-40B4-BE49-F238E27FC236}">
                <a16:creationId xmlns:a16="http://schemas.microsoft.com/office/drawing/2014/main" id="{D11D9094-6D30-4A41-8A7D-9227CC078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54DCB9-4B4A-45BE-9E26-DB3D40D4666E}" type="slidenum">
              <a:rPr lang="en-US" altLang="zh-CN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6E1854EE-C24F-4261-B19D-C71AC4C99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621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b="1">
                <a:ea typeface="宋体" panose="02010600030101010101" pitchFamily="2" charset="-122"/>
              </a:rPr>
              <a:t>第一次实验</a:t>
            </a:r>
            <a:endParaRPr lang="en-US" altLang="zh-CN" sz="4400" b="1">
              <a:ea typeface="宋体" panose="02010600030101010101" pitchFamily="2" charset="-122"/>
            </a:endParaRP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3A0901AC-CF88-41C5-8EA0-408A456498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11275" y="3492500"/>
            <a:ext cx="6400800" cy="2447925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黄晟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huangsheng@cqu.edu.cn</a:t>
            </a:r>
          </a:p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重庆大学大数据与软件学院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DS1502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B05D25E-B8BA-456B-8ECE-F12B6EA79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基于线性回归与协同表示的人脸识别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54C6B8DE-68B6-42E7-B8B7-31D25533E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465263"/>
            <a:ext cx="8153400" cy="468947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数据集：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ORL</a:t>
            </a:r>
            <a:r>
              <a:rPr lang="zh-CN" altLang="en-US" dirty="0">
                <a:ea typeface="宋体" panose="02010600030101010101" pitchFamily="2" charset="-122"/>
              </a:rPr>
              <a:t>（共</a:t>
            </a:r>
            <a:r>
              <a:rPr lang="en-US" altLang="zh-CN" dirty="0">
                <a:ea typeface="宋体" panose="02010600030101010101" pitchFamily="2" charset="-122"/>
              </a:rPr>
              <a:t>400</a:t>
            </a:r>
            <a:r>
              <a:rPr lang="zh-CN" altLang="en-US" dirty="0">
                <a:ea typeface="宋体" panose="02010600030101010101" pitchFamily="2" charset="-122"/>
              </a:rPr>
              <a:t>张</a:t>
            </a:r>
            <a:r>
              <a:rPr lang="en-US" altLang="zh-CN" dirty="0">
                <a:ea typeface="宋体" panose="02010600030101010101" pitchFamily="2" charset="-122"/>
              </a:rPr>
              <a:t>32x32</a:t>
            </a:r>
            <a:r>
              <a:rPr lang="zh-CN" altLang="en-US" dirty="0">
                <a:ea typeface="宋体" panose="02010600030101010101" pitchFamily="2" charset="-122"/>
              </a:rPr>
              <a:t>像素灰度人脸图片）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实现语言：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语言任选（公布答案的例子为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语言版本）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要求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利用二折交叉验证进行评估（两次实验的平均精度）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并讨论不同正则参数下的协同表示性能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形成实验文档上传至</a:t>
            </a:r>
            <a:r>
              <a:rPr lang="en-US" altLang="zh-CN" dirty="0" err="1">
                <a:ea typeface="宋体" panose="02010600030101010101" pitchFamily="2" charset="-122"/>
              </a:rPr>
              <a:t>qq</a:t>
            </a:r>
            <a:r>
              <a:rPr lang="zh-CN" altLang="en-US">
                <a:ea typeface="宋体" panose="02010600030101010101" pitchFamily="2" charset="-122"/>
              </a:rPr>
              <a:t>课程群（会发布作业）。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DCCC7E4-6672-4C39-845E-B7D520C19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4A234C-5C7F-4198-BAB2-B1D6C6E82D2E}" type="slidenum">
              <a:rPr lang="en-US" altLang="zh-CN" sz="1200" smtClean="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800102" y="1373357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基于线性回归的人脸识别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5D12D-604D-4FA2-B3F3-F8A228BD3874}" type="slidenum">
              <a:rPr lang="en-US" altLang="zh-CN"/>
              <a:pPr>
                <a:defRPr/>
              </a:pPr>
              <a:t>3</a:t>
            </a:fld>
            <a:endParaRPr lang="en-US" altLang="zh-CN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0102" y="5613737"/>
            <a:ext cx="8658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Naseem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I,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Togneri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R,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Bennamoun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M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. Linear regression for face recognition[J]. </a:t>
            </a:r>
            <a:r>
              <a:rPr lang="en-US" altLang="zh-CN" i="1" dirty="0">
                <a:solidFill>
                  <a:srgbClr val="C00000"/>
                </a:solidFill>
                <a:latin typeface="Arial" panose="020B0604020202020204" pitchFamily="34" charset="0"/>
              </a:rPr>
              <a:t>IEEE Transactions on Pattern Analysis &amp; Machine Intelligence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, 2010, 32(11):2106-2112.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5364" y="2363957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主要思想</a:t>
            </a:r>
            <a:r>
              <a:rPr lang="zh-CN" altLang="en-US" sz="2400" dirty="0"/>
              <a:t>：一个样本可以被其他同类样本线性表示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" y="3459034"/>
            <a:ext cx="765746" cy="10986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3" y="3456950"/>
            <a:ext cx="819150" cy="1085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469" y="3434894"/>
            <a:ext cx="800100" cy="1085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2" y="3414087"/>
            <a:ext cx="933450" cy="11144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58370" y="3645932"/>
            <a:ext cx="389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=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029936" y="3718857"/>
                <a:ext cx="980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936" y="3718857"/>
                <a:ext cx="98022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683161" y="3718857"/>
                <a:ext cx="1337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61" y="3718857"/>
                <a:ext cx="1337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745735" y="3718856"/>
                <a:ext cx="1955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35" y="3718856"/>
                <a:ext cx="19550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B11E777-207C-4C99-AC3C-DD48DAEC5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</a:t>
            </a:r>
            <a:r>
              <a:rPr lang="en-US" altLang="zh-CN">
                <a:ea typeface="宋体" panose="02010600030101010101" pitchFamily="2" charset="-122"/>
              </a:rPr>
              <a:t>1——</a:t>
            </a:r>
            <a:r>
              <a:rPr lang="zh-CN" altLang="en-US">
                <a:ea typeface="宋体" panose="02010600030101010101" pitchFamily="2" charset="-122"/>
              </a:rPr>
              <a:t>基于线性回归的人脸识别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CFBCF2A0-3974-4788-B984-4600FA23EB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C7200-DDC2-4DCA-99D6-4718A4EBE00C}" type="slidenum">
              <a:rPr lang="en-US" altLang="zh-CN" sz="1200" smtClean="0">
                <a:latin typeface="Helvetica" panose="020B0604020202020204" pitchFamily="34" charset="0"/>
              </a:rPr>
              <a:pPr/>
              <a:t>4</a:t>
            </a:fld>
            <a:endParaRPr lang="en-US" altLang="zh-CN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842F3ED-81D6-488A-88FC-AC12D3606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57150" y="1357312"/>
                <a:ext cx="9251155" cy="4687888"/>
              </a:xfrm>
            </p:spPr>
            <p:txBody>
              <a:bodyPr/>
              <a:lstStyle/>
              <a:p>
                <a:r>
                  <a:rPr lang="zh-CN" altLang="en-US" dirty="0"/>
                  <a:t>传统模式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给定测试样本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，计算每类关于其的最优回归系数：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</m:fun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反代回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，计算测试样本对于每类样本的残差：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进行排序，选取值最小的类别作为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的类别。</a:t>
                </a:r>
                <a:endParaRPr lang="en-US" altLang="zh-CN" dirty="0"/>
              </a:p>
              <a:p>
                <a:r>
                  <a:rPr lang="zh-CN" altLang="en-US" dirty="0"/>
                  <a:t>缺点：</a:t>
                </a:r>
                <a:br>
                  <a:rPr lang="en-US" altLang="zh-CN" dirty="0"/>
                </a:br>
                <a:r>
                  <a:rPr lang="en-US" altLang="zh-CN" dirty="0"/>
                  <a:t>	</a:t>
                </a:r>
                <a:r>
                  <a:rPr lang="zh-CN" altLang="en-US" dirty="0"/>
                  <a:t>计算量大，每类都要计算一次回归系数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br>
                  <a:rPr lang="en-US" altLang="zh-CN" dirty="0"/>
                </a:b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842F3ED-81D6-488A-88FC-AC12D3606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7150" y="1357312"/>
                <a:ext cx="9251155" cy="4687888"/>
              </a:xfrm>
              <a:blipFill>
                <a:blip r:embed="rId2"/>
                <a:stretch>
                  <a:fillRect l="-1516" t="-2211" r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B11E777-207C-4C99-AC3C-DD48DAEC5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</a:t>
            </a:r>
            <a:r>
              <a:rPr lang="en-US" altLang="zh-CN">
                <a:ea typeface="宋体" panose="02010600030101010101" pitchFamily="2" charset="-122"/>
              </a:rPr>
              <a:t>1——</a:t>
            </a:r>
            <a:r>
              <a:rPr lang="zh-CN" altLang="en-US">
                <a:ea typeface="宋体" panose="02010600030101010101" pitchFamily="2" charset="-122"/>
              </a:rPr>
              <a:t>基于线性回归的人脸识别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CFBCF2A0-3974-4788-B984-4600FA23EB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C7200-DDC2-4DCA-99D6-4718A4EBE00C}" type="slidenum">
              <a:rPr lang="en-US" altLang="zh-CN" sz="1200" smtClean="0">
                <a:latin typeface="Helvetica" panose="020B0604020202020204" pitchFamily="34" charset="0"/>
              </a:rPr>
              <a:pPr/>
              <a:t>5</a:t>
            </a:fld>
            <a:endParaRPr lang="en-US" altLang="zh-CN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842F3ED-81D6-488A-88FC-AC12D3606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57150" y="1357311"/>
                <a:ext cx="9251155" cy="5829301"/>
              </a:xfrm>
            </p:spPr>
            <p:txBody>
              <a:bodyPr/>
              <a:lstStyle/>
              <a:p>
                <a:r>
                  <a:rPr lang="zh-CN" altLang="en-US" sz="2800" dirty="0"/>
                  <a:t>改进版本（我们所采用的版本）：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给定测试样本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，计算每类关于其的最优回归系数：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</m:fun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zh-CN" altLang="en-US" sz="2000" dirty="0"/>
                  <a:t>解析解：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400" dirty="0"/>
                  <a:t>反代回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计算测试样本对于每类样本的残差：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；对残差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进行排序，选取值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最小的类别</a:t>
                </a:r>
                <a:r>
                  <a:rPr lang="zh-CN" altLang="en-US" sz="2000" dirty="0"/>
                  <a:t>作为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000" dirty="0"/>
                  <a:t>的类别。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计算测试样本对于每类样本的回归系数的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；对残差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进行排序，选取值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最大的类别</a:t>
                </a:r>
                <a:r>
                  <a:rPr lang="zh-CN" altLang="en-US" sz="2000" dirty="0"/>
                  <a:t>作为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000" dirty="0"/>
                  <a:t>的类别。其中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可取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范数，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范数，无穷范数。</a:t>
                </a:r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br>
                  <a:rPr lang="en-US" altLang="zh-CN" dirty="0"/>
                </a:b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842F3ED-81D6-488A-88FC-AC12D3606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7150" y="1357311"/>
                <a:ext cx="9251155" cy="5829301"/>
              </a:xfrm>
              <a:blipFill>
                <a:blip r:embed="rId2"/>
                <a:stretch>
                  <a:fillRect l="-1187" t="-1464" r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90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462758A-E192-44C2-89EF-920FA5E27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实验</a:t>
            </a:r>
            <a:r>
              <a:rPr lang="en-US" altLang="zh-CN">
                <a:ea typeface="宋体" panose="02010600030101010101" pitchFamily="2" charset="-122"/>
              </a:rPr>
              <a:t>2——</a:t>
            </a:r>
            <a:r>
              <a:rPr lang="zh-CN" altLang="en-US">
                <a:ea typeface="宋体" panose="02010600030101010101" pitchFamily="2" charset="-122"/>
              </a:rPr>
              <a:t>基于协同表示的人脸识别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022A2DB6-9C0C-4456-828D-FDB06877D4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7E02F-6A50-4469-9CB9-AF1617D56FEA}" type="slidenum">
              <a:rPr lang="en-US" altLang="zh-CN" sz="1200" smtClean="0">
                <a:latin typeface="Helvetica" panose="020B0604020202020204" pitchFamily="34" charset="0"/>
              </a:rPr>
              <a:pPr/>
              <a:t>6</a:t>
            </a:fld>
            <a:endParaRPr lang="en-US" altLang="zh-CN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">
                <a:extLst>
                  <a:ext uri="{FF2B5EF4-FFF2-40B4-BE49-F238E27FC236}">
                    <a16:creationId xmlns:a16="http://schemas.microsoft.com/office/drawing/2014/main" id="{F0C45EC0-4704-4793-8DB4-B7FE2C284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57150" y="1357311"/>
                <a:ext cx="9251155" cy="5829301"/>
              </a:xfrm>
            </p:spPr>
            <p:txBody>
              <a:bodyPr/>
              <a:lstStyle/>
              <a:p>
                <a:r>
                  <a:rPr lang="zh-CN" altLang="en-US" sz="2800" dirty="0"/>
                  <a:t>协同表示：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给定测试样本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，计算每类关于其的最优回归系数：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</m:fun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zh-CN" altLang="en-US" sz="2000" dirty="0"/>
                  <a:t>解析解：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lvl="2"/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000" dirty="0"/>
                  <a:t>为回归系数，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/>
                  <a:t>单位阵。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反代回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计算测试样本对于每类样本的残差：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；对残差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进行排序，选取值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最小的类别</a:t>
                </a:r>
                <a:r>
                  <a:rPr lang="zh-CN" altLang="en-US" sz="2000" dirty="0"/>
                  <a:t>作为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000" dirty="0"/>
                  <a:t>的类别。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计算测试样本对于每类样本的回归系数的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；对残差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进行排序，选取值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最大的类别</a:t>
                </a:r>
                <a:r>
                  <a:rPr lang="zh-CN" altLang="en-US" sz="2000" dirty="0"/>
                  <a:t>作为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000" dirty="0"/>
                  <a:t>的类别。其中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可取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范数，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范数，无穷范数。</a:t>
                </a:r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marL="914400" lvl="2" indent="0">
                  <a:buNone/>
                </a:pPr>
                <a:br>
                  <a:rPr lang="en-US" altLang="zh-CN" dirty="0"/>
                </a:b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1">
                <a:extLst>
                  <a:ext uri="{FF2B5EF4-FFF2-40B4-BE49-F238E27FC236}">
                    <a16:creationId xmlns:a16="http://schemas.microsoft.com/office/drawing/2014/main" id="{F0C45EC0-4704-4793-8DB4-B7FE2C284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7150" y="1357311"/>
                <a:ext cx="9251155" cy="5829301"/>
              </a:xfrm>
              <a:blipFill>
                <a:blip r:embed="rId2"/>
                <a:stretch>
                  <a:fillRect l="-1187" t="-1464" r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11583</TotalTime>
  <Words>659</Words>
  <Application>Microsoft Office PowerPoint</Application>
  <PresentationFormat>全屏显示(4:3)</PresentationFormat>
  <Paragraphs>85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Helvetica</vt:lpstr>
      <vt:lpstr>Times New Roman</vt:lpstr>
      <vt:lpstr>models</vt:lpstr>
      <vt:lpstr>第一次实验</vt:lpstr>
      <vt:lpstr>基于线性回归与协同表示的人脸识别</vt:lpstr>
      <vt:lpstr>基于线性回归的人脸识别</vt:lpstr>
      <vt:lpstr>实验1——基于线性回归的人脸识别</vt:lpstr>
      <vt:lpstr>实验1——基于线性回归的人脸识别</vt:lpstr>
      <vt:lpstr>实验2——基于协同表示的人脸识别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Huang Sheng</cp:lastModifiedBy>
  <cp:revision>358</cp:revision>
  <cp:lastPrinted>1601-01-01T00:00:00Z</cp:lastPrinted>
  <dcterms:created xsi:type="dcterms:W3CDTF">2001-05-20T22:11:52Z</dcterms:created>
  <dcterms:modified xsi:type="dcterms:W3CDTF">2022-04-19T08:54:13Z</dcterms:modified>
</cp:coreProperties>
</file>