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p:scale>
          <a:sx n="100" d="100"/>
          <a:sy n="100" d="100"/>
        </p:scale>
        <p:origin x="2304" y="4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405132" y="1192213"/>
            <a:ext cx="21654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Wednesday, May 14, 1928</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dirty="0">
                <a:solidFill>
                  <a:srgbClr val="1C1C1C"/>
                </a:solidFill>
              </a:rPr>
              <a:t>JURY SAYS “GUILTY!”</a:t>
            </a:r>
          </a:p>
        </p:txBody>
      </p:sp>
      <p:sp>
        <p:nvSpPr>
          <p:cNvPr id="3081" name="TextBox 15"/>
          <p:cNvSpPr txBox="1">
            <a:spLocks noChangeArrowheads="1"/>
          </p:cNvSpPr>
          <p:nvPr/>
        </p:nvSpPr>
        <p:spPr bwMode="auto">
          <a:xfrm>
            <a:off x="131763" y="2603500"/>
            <a:ext cx="1697037" cy="352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dirty="0">
                <a:solidFill>
                  <a:srgbClr val="1C1C1C"/>
                </a:solidFill>
              </a:rPr>
              <a:t>Possible mob ties in police?</a:t>
            </a:r>
          </a:p>
          <a:p>
            <a:pPr algn="just" eaLnBrk="1" hangingPunct="1">
              <a:spcBef>
                <a:spcPct val="0"/>
              </a:spcBef>
              <a:buFontTx/>
              <a:buNone/>
            </a:pP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commodo</a:t>
            </a:r>
            <a:r>
              <a:rPr lang="en-GB" altLang="en-US" sz="1100" dirty="0">
                <a:solidFill>
                  <a:srgbClr val="1C1C1C"/>
                </a:solidFill>
              </a:rPr>
              <a:t> ligula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dolor</a:t>
            </a:r>
            <a:r>
              <a:rPr lang="en-GB" altLang="en-US" sz="1100" dirty="0">
                <a:solidFill>
                  <a:srgbClr val="1C1C1C"/>
                </a:solidFill>
              </a:rPr>
              <a:t>. </a:t>
            </a: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Cum sociis </a:t>
            </a:r>
            <a:r>
              <a:rPr lang="en-GB" altLang="en-US" sz="1100" dirty="0" err="1">
                <a:solidFill>
                  <a:srgbClr val="1C1C1C"/>
                </a:solidFill>
              </a:rPr>
              <a:t>natoque</a:t>
            </a:r>
            <a:r>
              <a:rPr lang="en-GB" altLang="en-US" sz="1100" dirty="0">
                <a:solidFill>
                  <a:srgbClr val="1C1C1C"/>
                </a:solidFill>
              </a:rPr>
              <a:t> </a:t>
            </a:r>
            <a:r>
              <a:rPr lang="en-GB" altLang="en-US" sz="1100" dirty="0" err="1">
                <a:solidFill>
                  <a:srgbClr val="1C1C1C"/>
                </a:solidFill>
              </a:rPr>
              <a:t>penatibus</a:t>
            </a:r>
            <a:r>
              <a:rPr lang="en-GB" altLang="en-US" sz="1100" dirty="0">
                <a:solidFill>
                  <a:srgbClr val="1C1C1C"/>
                </a:solidFill>
              </a:rPr>
              <a:t> et </a:t>
            </a:r>
            <a:r>
              <a:rPr lang="en-GB" altLang="en-US" sz="1100" dirty="0" err="1">
                <a:solidFill>
                  <a:srgbClr val="1C1C1C"/>
                </a:solidFill>
              </a:rPr>
              <a:t>magnis</a:t>
            </a:r>
            <a:r>
              <a:rPr lang="en-GB" altLang="en-US" sz="1100" dirty="0">
                <a:solidFill>
                  <a:srgbClr val="1C1C1C"/>
                </a:solidFill>
              </a:rPr>
              <a:t> dis parturient </a:t>
            </a:r>
            <a:r>
              <a:rPr lang="en-GB" altLang="en-US" sz="1100" dirty="0" err="1">
                <a:solidFill>
                  <a:srgbClr val="1C1C1C"/>
                </a:solidFill>
              </a:rPr>
              <a:t>montes</a:t>
            </a:r>
            <a:r>
              <a:rPr lang="en-GB" altLang="en-US" sz="1100" dirty="0">
                <a:solidFill>
                  <a:srgbClr val="1C1C1C"/>
                </a:solidFill>
              </a:rPr>
              <a:t>, </a:t>
            </a:r>
            <a:r>
              <a:rPr lang="en-GB" altLang="en-US" sz="1100" dirty="0" err="1">
                <a:solidFill>
                  <a:srgbClr val="1C1C1C"/>
                </a:solidFill>
              </a:rPr>
              <a:t>nascetur</a:t>
            </a:r>
            <a:r>
              <a:rPr lang="en-GB" altLang="en-US" sz="1100" dirty="0">
                <a:solidFill>
                  <a:srgbClr val="1C1C1C"/>
                </a:solidFill>
              </a:rPr>
              <a:t> </a:t>
            </a:r>
            <a:r>
              <a:rPr lang="en-GB" altLang="en-US" sz="1100" dirty="0" err="1">
                <a:solidFill>
                  <a:srgbClr val="1C1C1C"/>
                </a:solidFill>
              </a:rPr>
              <a:t>ridiculus</a:t>
            </a:r>
            <a:r>
              <a:rPr lang="en-GB" altLang="en-US" sz="1100" dirty="0">
                <a:solidFill>
                  <a:srgbClr val="1C1C1C"/>
                </a:solidFill>
              </a:rPr>
              <a:t> mus.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quam</a:t>
            </a:r>
            <a:r>
              <a:rPr lang="en-GB" altLang="en-US" sz="1100" dirty="0">
                <a:solidFill>
                  <a:srgbClr val="1C1C1C"/>
                </a:solidFill>
              </a:rPr>
              <a:t> </a:t>
            </a:r>
            <a:r>
              <a:rPr lang="en-GB" altLang="en-US" sz="1100" dirty="0" err="1">
                <a:solidFill>
                  <a:srgbClr val="1C1C1C"/>
                </a:solidFill>
              </a:rPr>
              <a:t>felis</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pellentesque</a:t>
            </a:r>
            <a:r>
              <a:rPr lang="en-GB" altLang="en-US" sz="1100" dirty="0">
                <a:solidFill>
                  <a:srgbClr val="1C1C1C"/>
                </a:solidFill>
              </a:rPr>
              <a:t> </a:t>
            </a:r>
            <a:r>
              <a:rPr lang="en-GB" altLang="en-US" sz="1100" dirty="0" err="1">
                <a:solidFill>
                  <a:srgbClr val="1C1C1C"/>
                </a:solidFill>
              </a:rPr>
              <a:t>eu</a:t>
            </a:r>
            <a:r>
              <a:rPr lang="en-GB" altLang="en-US" sz="1100" dirty="0">
                <a:solidFill>
                  <a:srgbClr val="1C1C1C"/>
                </a:solidFill>
              </a:rPr>
              <a:t>, </a:t>
            </a:r>
            <a:r>
              <a:rPr lang="en-GB" altLang="en-US" sz="1100" dirty="0" err="1">
                <a:solidFill>
                  <a:srgbClr val="1C1C1C"/>
                </a:solidFill>
              </a:rPr>
              <a:t>pretium</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sem. </a:t>
            </a:r>
            <a:r>
              <a:rPr lang="en-GB" altLang="en-US" sz="1100" dirty="0" err="1">
                <a:solidFill>
                  <a:srgbClr val="1C1C1C"/>
                </a:solidFill>
              </a:rPr>
              <a:t>Nulla</a:t>
            </a:r>
            <a:r>
              <a:rPr lang="en-GB" altLang="en-US" sz="1100" dirty="0">
                <a:solidFill>
                  <a:srgbClr val="1C1C1C"/>
                </a:solidFill>
              </a:rPr>
              <a:t> </a:t>
            </a:r>
            <a:r>
              <a:rPr lang="en-GB" altLang="en-US" sz="1100" dirty="0" err="1">
                <a:solidFill>
                  <a:srgbClr val="1C1C1C"/>
                </a:solidFill>
              </a:rPr>
              <a:t>consequat</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a:t>
            </a:r>
            <a:r>
              <a:rPr lang="en-GB" altLang="en-US" sz="1100" dirty="0" err="1">
                <a:solidFill>
                  <a:srgbClr val="1C1C1C"/>
                </a:solidFill>
              </a:rPr>
              <a:t>enim</a:t>
            </a:r>
            <a:r>
              <a:rPr lang="en-GB" altLang="en-US" sz="1100" dirty="0">
                <a:solidFill>
                  <a:srgbClr val="1C1C1C"/>
                </a:solidFill>
              </a:rPr>
              <a:t>.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pede</a:t>
            </a:r>
            <a:r>
              <a:rPr lang="en-GB" altLang="en-US" sz="1100" dirty="0">
                <a:solidFill>
                  <a:srgbClr val="1C1C1C"/>
                </a:solidFill>
              </a:rPr>
              <a:t> </a:t>
            </a:r>
            <a:r>
              <a:rPr lang="en-GB" altLang="en-US" sz="1100" dirty="0" err="1">
                <a:solidFill>
                  <a:srgbClr val="1C1C1C"/>
                </a:solidFill>
              </a:rPr>
              <a:t>justo</a:t>
            </a:r>
            <a:r>
              <a:rPr lang="en-GB" altLang="en-US" sz="1100" dirty="0">
                <a:solidFill>
                  <a:srgbClr val="1C1C1C"/>
                </a:solidFill>
              </a:rPr>
              <a:t>, </a:t>
            </a:r>
            <a:r>
              <a:rPr lang="en-GB" altLang="en-US" sz="1100" dirty="0" err="1">
                <a:solidFill>
                  <a:srgbClr val="1C1C1C"/>
                </a:solidFill>
              </a:rPr>
              <a:t>fringilla</a:t>
            </a:r>
            <a:r>
              <a:rPr lang="en-GB" altLang="en-US" sz="1100" dirty="0">
                <a:solidFill>
                  <a:srgbClr val="1C1C1C"/>
                </a:solidFill>
              </a:rPr>
              <a:t>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aliquet</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vulputate</a:t>
            </a:r>
            <a:r>
              <a:rPr lang="en-GB" altLang="en-US" sz="1100" dirty="0">
                <a:solidFill>
                  <a:srgbClr val="1C1C1C"/>
                </a:solidFill>
              </a:rPr>
              <a:t>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arcu</a:t>
            </a:r>
            <a:r>
              <a:rPr lang="en-GB" altLang="en-US" sz="1100" dirty="0">
                <a:solidFill>
                  <a:srgbClr val="1C1C1C"/>
                </a:solidFill>
              </a:rPr>
              <a:t>.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augue</a:t>
            </a:r>
            <a:r>
              <a:rPr lang="en-GB" altLang="en-US" sz="1100" dirty="0">
                <a:solidFill>
                  <a:srgbClr val="1C1C1C"/>
                </a:solidFill>
              </a:rPr>
              <a:t>. </a:t>
            </a:r>
            <a:r>
              <a:rPr lang="en-GB" altLang="en-US" sz="1100" dirty="0" err="1">
                <a:solidFill>
                  <a:srgbClr val="1C1C1C"/>
                </a:solidFill>
              </a:rPr>
              <a:t>Curabitur</a:t>
            </a:r>
            <a:r>
              <a:rPr lang="en-GB" altLang="en-US" sz="1100" dirty="0">
                <a:solidFill>
                  <a:srgbClr val="1C1C1C"/>
                </a:solidFill>
              </a:rPr>
              <a:t> </a:t>
            </a:r>
            <a:r>
              <a:rPr lang="en-GB" altLang="en-US" sz="1100" dirty="0" err="1">
                <a:solidFill>
                  <a:srgbClr val="1C1C1C"/>
                </a:solidFill>
              </a:rPr>
              <a:t>ullamcorper</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Nam </a:t>
            </a:r>
            <a:r>
              <a:rPr lang="en-GB" altLang="en-US" sz="1100" dirty="0" err="1">
                <a:solidFill>
                  <a:srgbClr val="1C1C1C"/>
                </a:solidFill>
              </a:rPr>
              <a:t>eget</a:t>
            </a:r>
            <a:r>
              <a:rPr lang="en-GB" altLang="en-US" sz="1100" dirty="0">
                <a:solidFill>
                  <a:srgbClr val="1C1C1C"/>
                </a:solidFill>
              </a:rPr>
              <a:t> dui.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rhoncus</a:t>
            </a:r>
            <a:r>
              <a:rPr lang="en-GB" altLang="en-US" sz="1100" dirty="0">
                <a:solidFill>
                  <a:srgbClr val="1C1C1C"/>
                </a:solidFill>
              </a:rPr>
              <a:t>. </a:t>
            </a:r>
          </a:p>
        </p:txBody>
      </p:sp>
      <p:sp>
        <p:nvSpPr>
          <p:cNvPr id="3082" name="TextBox 16"/>
          <p:cNvSpPr txBox="1">
            <a:spLocks noChangeArrowheads="1"/>
          </p:cNvSpPr>
          <p:nvPr/>
        </p:nvSpPr>
        <p:spPr bwMode="auto">
          <a:xfrm>
            <a:off x="1974850" y="2628900"/>
            <a:ext cx="1589088"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DA </a:t>
            </a:r>
            <a:r>
              <a:rPr lang="en-GB" altLang="en-US" sz="1600" b="1" dirty="0">
                <a:solidFill>
                  <a:srgbClr val="1C1C1C"/>
                </a:solidFill>
              </a:rPr>
              <a:t>accused of bribery.</a:t>
            </a:r>
          </a:p>
          <a:p>
            <a:pPr algn="just" eaLnBrk="1" hangingPunct="1">
              <a:spcBef>
                <a:spcPct val="0"/>
              </a:spcBef>
              <a:buFontTx/>
              <a:buNone/>
            </a:pP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commodo</a:t>
            </a:r>
            <a:r>
              <a:rPr lang="en-GB" altLang="en-US" sz="1100" dirty="0">
                <a:solidFill>
                  <a:srgbClr val="1C1C1C"/>
                </a:solidFill>
              </a:rPr>
              <a:t> ligula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dolor</a:t>
            </a:r>
            <a:r>
              <a:rPr lang="en-GB" altLang="en-US" sz="1100" dirty="0">
                <a:solidFill>
                  <a:srgbClr val="1C1C1C"/>
                </a:solidFill>
              </a:rPr>
              <a:t>. </a:t>
            </a:r>
            <a:r>
              <a:rPr lang="en-GB" altLang="en-US" sz="1100" dirty="0" err="1">
                <a:solidFill>
                  <a:srgbClr val="1C1C1C"/>
                </a:solidFill>
              </a:rPr>
              <a:t>Aenean</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Cum sociis </a:t>
            </a:r>
            <a:r>
              <a:rPr lang="en-GB" altLang="en-US" sz="1100" dirty="0" err="1">
                <a:solidFill>
                  <a:srgbClr val="1C1C1C"/>
                </a:solidFill>
              </a:rPr>
              <a:t>natoque</a:t>
            </a:r>
            <a:r>
              <a:rPr lang="en-GB" altLang="en-US" sz="1100" dirty="0">
                <a:solidFill>
                  <a:srgbClr val="1C1C1C"/>
                </a:solidFill>
              </a:rPr>
              <a:t> </a:t>
            </a:r>
            <a:r>
              <a:rPr lang="en-GB" altLang="en-US" sz="1100" dirty="0" err="1">
                <a:solidFill>
                  <a:srgbClr val="1C1C1C"/>
                </a:solidFill>
              </a:rPr>
              <a:t>penatibus</a:t>
            </a:r>
            <a:r>
              <a:rPr lang="en-GB" altLang="en-US" sz="1100" dirty="0">
                <a:solidFill>
                  <a:srgbClr val="1C1C1C"/>
                </a:solidFill>
              </a:rPr>
              <a:t> et </a:t>
            </a:r>
            <a:r>
              <a:rPr lang="en-GB" altLang="en-US" sz="1100" dirty="0" err="1">
                <a:solidFill>
                  <a:srgbClr val="1C1C1C"/>
                </a:solidFill>
              </a:rPr>
              <a:t>magnis</a:t>
            </a:r>
            <a:r>
              <a:rPr lang="en-GB" altLang="en-US" sz="1100" dirty="0">
                <a:solidFill>
                  <a:srgbClr val="1C1C1C"/>
                </a:solidFill>
              </a:rPr>
              <a:t> dis parturient </a:t>
            </a:r>
            <a:r>
              <a:rPr lang="en-GB" altLang="en-US" sz="1100" dirty="0" err="1">
                <a:solidFill>
                  <a:srgbClr val="1C1C1C"/>
                </a:solidFill>
              </a:rPr>
              <a:t>montes</a:t>
            </a:r>
            <a:r>
              <a:rPr lang="en-GB" altLang="en-US" sz="1100" dirty="0">
                <a:solidFill>
                  <a:srgbClr val="1C1C1C"/>
                </a:solidFill>
              </a:rPr>
              <a:t>, </a:t>
            </a:r>
            <a:r>
              <a:rPr lang="en-GB" altLang="en-US" sz="1100" dirty="0" err="1">
                <a:solidFill>
                  <a:srgbClr val="1C1C1C"/>
                </a:solidFill>
              </a:rPr>
              <a:t>nascetur</a:t>
            </a:r>
            <a:r>
              <a:rPr lang="en-GB" altLang="en-US" sz="1100" dirty="0">
                <a:solidFill>
                  <a:srgbClr val="1C1C1C"/>
                </a:solidFill>
              </a:rPr>
              <a:t> </a:t>
            </a:r>
            <a:r>
              <a:rPr lang="en-GB" altLang="en-US" sz="1100" dirty="0" err="1">
                <a:solidFill>
                  <a:srgbClr val="1C1C1C"/>
                </a:solidFill>
              </a:rPr>
              <a:t>ridiculus</a:t>
            </a:r>
            <a:r>
              <a:rPr lang="en-GB" altLang="en-US" sz="1100" dirty="0">
                <a:solidFill>
                  <a:srgbClr val="1C1C1C"/>
                </a:solidFill>
              </a:rPr>
              <a:t> mus.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quam</a:t>
            </a:r>
            <a:r>
              <a:rPr lang="en-GB" altLang="en-US" sz="1100" dirty="0">
                <a:solidFill>
                  <a:srgbClr val="1C1C1C"/>
                </a:solidFill>
              </a:rPr>
              <a:t> </a:t>
            </a:r>
            <a:r>
              <a:rPr lang="en-GB" altLang="en-US" sz="1100" dirty="0" err="1">
                <a:solidFill>
                  <a:srgbClr val="1C1C1C"/>
                </a:solidFill>
              </a:rPr>
              <a:t>felis</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pellentesque</a:t>
            </a:r>
            <a:r>
              <a:rPr lang="en-GB" altLang="en-US" sz="1100" dirty="0">
                <a:solidFill>
                  <a:srgbClr val="1C1C1C"/>
                </a:solidFill>
              </a:rPr>
              <a:t> </a:t>
            </a:r>
            <a:r>
              <a:rPr lang="en-GB" altLang="en-US" sz="1100" dirty="0" err="1">
                <a:solidFill>
                  <a:srgbClr val="1C1C1C"/>
                </a:solidFill>
              </a:rPr>
              <a:t>eu</a:t>
            </a:r>
            <a:r>
              <a:rPr lang="en-GB" altLang="en-US" sz="1100" dirty="0">
                <a:solidFill>
                  <a:srgbClr val="1C1C1C"/>
                </a:solidFill>
              </a:rPr>
              <a:t>, </a:t>
            </a:r>
            <a:r>
              <a:rPr lang="en-GB" altLang="en-US" sz="1100" dirty="0" err="1">
                <a:solidFill>
                  <a:srgbClr val="1C1C1C"/>
                </a:solidFill>
              </a:rPr>
              <a:t>pretium</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sem. </a:t>
            </a:r>
            <a:r>
              <a:rPr lang="en-GB" altLang="en-US" sz="1100" dirty="0" err="1">
                <a:solidFill>
                  <a:srgbClr val="1C1C1C"/>
                </a:solidFill>
              </a:rPr>
              <a:t>Nulla</a:t>
            </a:r>
            <a:r>
              <a:rPr lang="en-GB" altLang="en-US" sz="1100" dirty="0">
                <a:solidFill>
                  <a:srgbClr val="1C1C1C"/>
                </a:solidFill>
              </a:rPr>
              <a:t> </a:t>
            </a:r>
            <a:r>
              <a:rPr lang="en-GB" altLang="en-US" sz="1100" dirty="0" err="1">
                <a:solidFill>
                  <a:srgbClr val="1C1C1C"/>
                </a:solidFill>
              </a:rPr>
              <a:t>consequat</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a:t>
            </a:r>
            <a:r>
              <a:rPr lang="en-GB" altLang="en-US" sz="1100" dirty="0" err="1">
                <a:solidFill>
                  <a:srgbClr val="1C1C1C"/>
                </a:solidFill>
              </a:rPr>
              <a:t>enim</a:t>
            </a:r>
            <a:r>
              <a:rPr lang="en-GB" altLang="en-US" sz="1100" dirty="0">
                <a:solidFill>
                  <a:srgbClr val="1C1C1C"/>
                </a:solidFill>
              </a:rPr>
              <a:t>.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pede</a:t>
            </a:r>
            <a:r>
              <a:rPr lang="en-GB" altLang="en-US" sz="1100" dirty="0">
                <a:solidFill>
                  <a:srgbClr val="1C1C1C"/>
                </a:solidFill>
              </a:rPr>
              <a:t> </a:t>
            </a:r>
            <a:r>
              <a:rPr lang="en-GB" altLang="en-US" sz="1100" dirty="0" err="1">
                <a:solidFill>
                  <a:srgbClr val="1C1C1C"/>
                </a:solidFill>
              </a:rPr>
              <a:t>justo</a:t>
            </a:r>
            <a:r>
              <a:rPr lang="en-GB" altLang="en-US" sz="1100" dirty="0">
                <a:solidFill>
                  <a:srgbClr val="1C1C1C"/>
                </a:solidFill>
              </a:rPr>
              <a:t>, </a:t>
            </a:r>
            <a:r>
              <a:rPr lang="en-GB" altLang="en-US" sz="1100" dirty="0" err="1">
                <a:solidFill>
                  <a:srgbClr val="1C1C1C"/>
                </a:solidFill>
              </a:rPr>
              <a:t>fringilla</a:t>
            </a:r>
            <a:r>
              <a:rPr lang="en-GB" altLang="en-US" sz="1100" dirty="0">
                <a:solidFill>
                  <a:srgbClr val="1C1C1C"/>
                </a:solidFill>
              </a:rPr>
              <a:t>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aliquet</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vulputate</a:t>
            </a:r>
            <a:r>
              <a:rPr lang="en-GB" altLang="en-US" sz="1100" dirty="0">
                <a:solidFill>
                  <a:srgbClr val="1C1C1C"/>
                </a:solidFill>
              </a:rPr>
              <a:t>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arcu</a:t>
            </a:r>
            <a:r>
              <a:rPr lang="en-GB" altLang="en-US" sz="1100" dirty="0">
                <a:solidFill>
                  <a:srgbClr val="1C1C1C"/>
                </a:solidFill>
              </a:rPr>
              <a:t>.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augue</a:t>
            </a:r>
            <a:r>
              <a:rPr lang="en-GB" altLang="en-US" sz="1100" dirty="0">
                <a:solidFill>
                  <a:srgbClr val="1C1C1C"/>
                </a:solidFill>
              </a:rPr>
              <a:t>. </a:t>
            </a:r>
            <a:r>
              <a:rPr lang="en-GB" altLang="en-US" sz="1100" dirty="0" err="1">
                <a:solidFill>
                  <a:srgbClr val="1C1C1C"/>
                </a:solidFill>
              </a:rPr>
              <a:t>Curabitur</a:t>
            </a:r>
            <a:r>
              <a:rPr lang="en-GB" altLang="en-US" sz="1100" dirty="0">
                <a:solidFill>
                  <a:srgbClr val="1C1C1C"/>
                </a:solidFill>
              </a:rPr>
              <a:t> </a:t>
            </a:r>
            <a:r>
              <a:rPr lang="en-GB" altLang="en-US" sz="1100" dirty="0" err="1">
                <a:solidFill>
                  <a:srgbClr val="1C1C1C"/>
                </a:solidFill>
              </a:rPr>
              <a:t>ullamcorper</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Nam </a:t>
            </a:r>
            <a:r>
              <a:rPr lang="en-GB" altLang="en-US" sz="1100" dirty="0" err="1">
                <a:solidFill>
                  <a:srgbClr val="1C1C1C"/>
                </a:solidFill>
              </a:rPr>
              <a:t>eget</a:t>
            </a:r>
            <a:r>
              <a:rPr lang="en-GB" altLang="en-US" sz="1100" dirty="0">
                <a:solidFill>
                  <a:srgbClr val="1C1C1C"/>
                </a:solidFill>
              </a:rPr>
              <a:t> dui.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rhoncus</a:t>
            </a:r>
            <a:r>
              <a:rPr lang="en-GB" altLang="en-US" sz="1100" dirty="0">
                <a:solidFill>
                  <a:srgbClr val="1C1C1C"/>
                </a:solidFill>
              </a:rPr>
              <a:t>. </a:t>
            </a:r>
            <a:endParaRPr lang="en-GB" altLang="en-US" sz="1100" dirty="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dirty="0">
                <a:solidFill>
                  <a:srgbClr val="1C1C1C"/>
                </a:solidFill>
              </a:rPr>
              <a:t>Crime boss set free.</a:t>
            </a:r>
          </a:p>
          <a:p>
            <a:pPr algn="just" eaLnBrk="1" hangingPunct="1">
              <a:spcBef>
                <a:spcPct val="0"/>
              </a:spcBef>
              <a:buFontTx/>
              <a:buNone/>
            </a:pPr>
            <a:r>
              <a:rPr lang="en-GB" altLang="en-US" sz="1100" dirty="0">
                <a:solidFill>
                  <a:srgbClr val="1C1C1C"/>
                </a:solidFill>
              </a:rPr>
              <a:t>Cum sociis </a:t>
            </a:r>
            <a:r>
              <a:rPr lang="en-GB" altLang="en-US" sz="1100" dirty="0" err="1">
                <a:solidFill>
                  <a:srgbClr val="1C1C1C"/>
                </a:solidFill>
              </a:rPr>
              <a:t>natoque</a:t>
            </a:r>
            <a:r>
              <a:rPr lang="en-GB" altLang="en-US" sz="1100" dirty="0">
                <a:solidFill>
                  <a:srgbClr val="1C1C1C"/>
                </a:solidFill>
              </a:rPr>
              <a:t> </a:t>
            </a:r>
            <a:r>
              <a:rPr lang="en-GB" altLang="en-US" sz="1100" dirty="0" err="1">
                <a:solidFill>
                  <a:srgbClr val="1C1C1C"/>
                </a:solidFill>
              </a:rPr>
              <a:t>penatibus</a:t>
            </a:r>
            <a:r>
              <a:rPr lang="en-GB" altLang="en-US" sz="1100" dirty="0">
                <a:solidFill>
                  <a:srgbClr val="1C1C1C"/>
                </a:solidFill>
              </a:rPr>
              <a:t> et </a:t>
            </a:r>
            <a:r>
              <a:rPr lang="en-GB" altLang="en-US" sz="1100" dirty="0" err="1">
                <a:solidFill>
                  <a:srgbClr val="1C1C1C"/>
                </a:solidFill>
              </a:rPr>
              <a:t>magnis</a:t>
            </a:r>
            <a:r>
              <a:rPr lang="en-GB" altLang="en-US" sz="1100" dirty="0">
                <a:solidFill>
                  <a:srgbClr val="1C1C1C"/>
                </a:solidFill>
              </a:rPr>
              <a:t> dis parturient </a:t>
            </a:r>
            <a:r>
              <a:rPr lang="en-GB" altLang="en-US" sz="1100" dirty="0" err="1">
                <a:solidFill>
                  <a:srgbClr val="1C1C1C"/>
                </a:solidFill>
              </a:rPr>
              <a:t>montes</a:t>
            </a:r>
            <a:r>
              <a:rPr lang="en-GB" altLang="en-US" sz="1100" dirty="0">
                <a:solidFill>
                  <a:srgbClr val="1C1C1C"/>
                </a:solidFill>
              </a:rPr>
              <a:t>, </a:t>
            </a:r>
            <a:r>
              <a:rPr lang="en-GB" altLang="en-US" sz="1100" dirty="0" err="1">
                <a:solidFill>
                  <a:srgbClr val="1C1C1C"/>
                </a:solidFill>
              </a:rPr>
              <a:t>nascetur</a:t>
            </a:r>
            <a:r>
              <a:rPr lang="en-GB" altLang="en-US" sz="1100" dirty="0">
                <a:solidFill>
                  <a:srgbClr val="1C1C1C"/>
                </a:solidFill>
              </a:rPr>
              <a:t> </a:t>
            </a:r>
            <a:r>
              <a:rPr lang="en-GB" altLang="en-US" sz="1100" dirty="0" err="1">
                <a:solidFill>
                  <a:srgbClr val="1C1C1C"/>
                </a:solidFill>
              </a:rPr>
              <a:t>ridiculus</a:t>
            </a:r>
            <a:r>
              <a:rPr lang="en-GB" altLang="en-US" sz="1100" dirty="0">
                <a:solidFill>
                  <a:srgbClr val="1C1C1C"/>
                </a:solidFill>
              </a:rPr>
              <a:t> mus.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quam</a:t>
            </a:r>
            <a:r>
              <a:rPr lang="en-GB" altLang="en-US" sz="1100" dirty="0">
                <a:solidFill>
                  <a:srgbClr val="1C1C1C"/>
                </a:solidFill>
              </a:rPr>
              <a:t> </a:t>
            </a:r>
            <a:r>
              <a:rPr lang="en-GB" altLang="en-US" sz="1100" dirty="0" err="1">
                <a:solidFill>
                  <a:srgbClr val="1C1C1C"/>
                </a:solidFill>
              </a:rPr>
              <a:t>felis</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pellentesque</a:t>
            </a:r>
            <a:r>
              <a:rPr lang="en-GB" altLang="en-US" sz="1100" dirty="0">
                <a:solidFill>
                  <a:srgbClr val="1C1C1C"/>
                </a:solidFill>
              </a:rPr>
              <a:t> </a:t>
            </a:r>
            <a:r>
              <a:rPr lang="en-GB" altLang="en-US" sz="1100" dirty="0" err="1">
                <a:solidFill>
                  <a:srgbClr val="1C1C1C"/>
                </a:solidFill>
              </a:rPr>
              <a:t>eu</a:t>
            </a:r>
            <a:r>
              <a:rPr lang="en-GB" altLang="en-US" sz="1100" dirty="0">
                <a:solidFill>
                  <a:srgbClr val="1C1C1C"/>
                </a:solidFill>
              </a:rPr>
              <a:t>, </a:t>
            </a:r>
            <a:r>
              <a:rPr lang="en-GB" altLang="en-US" sz="1100" dirty="0" err="1">
                <a:solidFill>
                  <a:srgbClr val="1C1C1C"/>
                </a:solidFill>
              </a:rPr>
              <a:t>pretium</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sem. </a:t>
            </a:r>
            <a:r>
              <a:rPr lang="en-GB" altLang="en-US" sz="1100" dirty="0" err="1">
                <a:solidFill>
                  <a:srgbClr val="1C1C1C"/>
                </a:solidFill>
              </a:rPr>
              <a:t>Nulla</a:t>
            </a:r>
            <a:r>
              <a:rPr lang="en-GB" altLang="en-US" sz="1100" dirty="0">
                <a:solidFill>
                  <a:srgbClr val="1C1C1C"/>
                </a:solidFill>
              </a:rPr>
              <a:t> </a:t>
            </a:r>
            <a:r>
              <a:rPr lang="en-GB" altLang="en-US" sz="1100" dirty="0" err="1">
                <a:solidFill>
                  <a:srgbClr val="1C1C1C"/>
                </a:solidFill>
              </a:rPr>
              <a:t>consequat</a:t>
            </a:r>
            <a:r>
              <a:rPr lang="en-GB" altLang="en-US" sz="1100" dirty="0">
                <a:solidFill>
                  <a:srgbClr val="1C1C1C"/>
                </a:solidFill>
              </a:rPr>
              <a:t> </a:t>
            </a:r>
            <a:r>
              <a:rPr lang="en-GB" altLang="en-US" sz="1100" dirty="0" err="1">
                <a:solidFill>
                  <a:srgbClr val="1C1C1C"/>
                </a:solidFill>
              </a:rPr>
              <a:t>massa</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a:t>
            </a:r>
            <a:r>
              <a:rPr lang="en-GB" altLang="en-US" sz="1100" dirty="0" err="1">
                <a:solidFill>
                  <a:srgbClr val="1C1C1C"/>
                </a:solidFill>
              </a:rPr>
              <a:t>enim</a:t>
            </a:r>
            <a:r>
              <a:rPr lang="en-GB" altLang="en-US" sz="1100" dirty="0">
                <a:solidFill>
                  <a:srgbClr val="1C1C1C"/>
                </a:solidFill>
              </a:rPr>
              <a:t>. </a:t>
            </a:r>
            <a:r>
              <a:rPr lang="en-GB" altLang="en-US" sz="1100" dirty="0" err="1">
                <a:solidFill>
                  <a:srgbClr val="1C1C1C"/>
                </a:solidFill>
              </a:rPr>
              <a:t>Donec</a:t>
            </a:r>
            <a:r>
              <a:rPr lang="en-GB" altLang="en-US" sz="1100" dirty="0">
                <a:solidFill>
                  <a:srgbClr val="1C1C1C"/>
                </a:solidFill>
              </a:rPr>
              <a:t> </a:t>
            </a:r>
            <a:r>
              <a:rPr lang="en-GB" altLang="en-US" sz="1100" dirty="0" err="1">
                <a:solidFill>
                  <a:srgbClr val="1C1C1C"/>
                </a:solidFill>
              </a:rPr>
              <a:t>pede</a:t>
            </a:r>
            <a:r>
              <a:rPr lang="en-GB" altLang="en-US" sz="1100" dirty="0">
                <a:solidFill>
                  <a:srgbClr val="1C1C1C"/>
                </a:solidFill>
              </a:rPr>
              <a:t> </a:t>
            </a:r>
            <a:r>
              <a:rPr lang="en-GB" altLang="en-US" sz="1100" dirty="0" err="1">
                <a:solidFill>
                  <a:srgbClr val="1C1C1C"/>
                </a:solidFill>
              </a:rPr>
              <a:t>justo</a:t>
            </a:r>
            <a:r>
              <a:rPr lang="en-GB" altLang="en-US" sz="1100" dirty="0">
                <a:solidFill>
                  <a:srgbClr val="1C1C1C"/>
                </a:solidFill>
              </a:rPr>
              <a:t>, </a:t>
            </a:r>
            <a:r>
              <a:rPr lang="en-GB" altLang="en-US" sz="1100" dirty="0" err="1">
                <a:solidFill>
                  <a:srgbClr val="1C1C1C"/>
                </a:solidFill>
              </a:rPr>
              <a:t>fringilla</a:t>
            </a:r>
            <a:r>
              <a:rPr lang="en-GB" altLang="en-US" sz="1100" dirty="0">
                <a:solidFill>
                  <a:srgbClr val="1C1C1C"/>
                </a:solidFill>
              </a:rPr>
              <a:t>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aliquet</a:t>
            </a:r>
            <a:r>
              <a:rPr lang="en-GB" altLang="en-US" sz="1100" dirty="0">
                <a:solidFill>
                  <a:srgbClr val="1C1C1C"/>
                </a:solidFill>
              </a:rPr>
              <a:t> </a:t>
            </a:r>
            <a:r>
              <a:rPr lang="en-GB" altLang="en-US" sz="1100" dirty="0" err="1">
                <a:solidFill>
                  <a:srgbClr val="1C1C1C"/>
                </a:solidFill>
              </a:rPr>
              <a:t>nec</a:t>
            </a:r>
            <a:r>
              <a:rPr lang="en-GB" altLang="en-US" sz="1100" dirty="0">
                <a:solidFill>
                  <a:srgbClr val="1C1C1C"/>
                </a:solidFill>
              </a:rPr>
              <a:t>, </a:t>
            </a:r>
            <a:r>
              <a:rPr lang="en-GB" altLang="en-US" sz="1100" dirty="0" err="1">
                <a:solidFill>
                  <a:srgbClr val="1C1C1C"/>
                </a:solidFill>
              </a:rPr>
              <a:t>vulputate</a:t>
            </a:r>
            <a:r>
              <a:rPr lang="en-GB" altLang="en-US" sz="1100" dirty="0">
                <a:solidFill>
                  <a:srgbClr val="1C1C1C"/>
                </a:solidFill>
              </a:rPr>
              <a:t> </a:t>
            </a:r>
            <a:r>
              <a:rPr lang="en-GB" altLang="en-US" sz="1100" dirty="0" err="1">
                <a:solidFill>
                  <a:srgbClr val="1C1C1C"/>
                </a:solidFill>
              </a:rPr>
              <a:t>eget</a:t>
            </a:r>
            <a:r>
              <a:rPr lang="en-GB" altLang="en-US" sz="1100" dirty="0">
                <a:solidFill>
                  <a:srgbClr val="1C1C1C"/>
                </a:solidFill>
              </a:rPr>
              <a:t>, </a:t>
            </a:r>
            <a:r>
              <a:rPr lang="en-GB" altLang="en-US" sz="1100" dirty="0" err="1">
                <a:solidFill>
                  <a:srgbClr val="1C1C1C"/>
                </a:solidFill>
              </a:rPr>
              <a:t>arcu</a:t>
            </a:r>
            <a:r>
              <a:rPr lang="en-GB" altLang="en-US" sz="1100" dirty="0">
                <a:solidFill>
                  <a:srgbClr val="1C1C1C"/>
                </a:solidFill>
              </a:rPr>
              <a:t>.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a:t>
            </a:r>
            <a:r>
              <a:rPr lang="en-GB" altLang="en-US" sz="1100" dirty="0" err="1">
                <a:solidFill>
                  <a:srgbClr val="1C1C1C"/>
                </a:solidFill>
              </a:rPr>
              <a:t>vel</a:t>
            </a:r>
            <a:r>
              <a:rPr lang="en-GB" altLang="en-US" sz="1100" dirty="0">
                <a:solidFill>
                  <a:srgbClr val="1C1C1C"/>
                </a:solidFill>
              </a:rPr>
              <a:t> </a:t>
            </a:r>
            <a:r>
              <a:rPr lang="en-GB" altLang="en-US" sz="1100" dirty="0" err="1">
                <a:solidFill>
                  <a:srgbClr val="1C1C1C"/>
                </a:solidFill>
              </a:rPr>
              <a:t>augue</a:t>
            </a:r>
            <a:r>
              <a:rPr lang="en-GB" altLang="en-US" sz="1100" dirty="0">
                <a:solidFill>
                  <a:srgbClr val="1C1C1C"/>
                </a:solidFill>
              </a:rPr>
              <a:t>. </a:t>
            </a:r>
            <a:r>
              <a:rPr lang="en-GB" altLang="en-US" sz="1100" dirty="0" err="1">
                <a:solidFill>
                  <a:srgbClr val="1C1C1C"/>
                </a:solidFill>
              </a:rPr>
              <a:t>Curabitur</a:t>
            </a:r>
            <a:r>
              <a:rPr lang="en-GB" altLang="en-US" sz="1100" dirty="0">
                <a:solidFill>
                  <a:srgbClr val="1C1C1C"/>
                </a:solidFill>
              </a:rPr>
              <a:t> </a:t>
            </a:r>
            <a:r>
              <a:rPr lang="en-GB" altLang="en-US" sz="1100" dirty="0" err="1">
                <a:solidFill>
                  <a:srgbClr val="1C1C1C"/>
                </a:solidFill>
              </a:rPr>
              <a:t>ullamcorper</a:t>
            </a:r>
            <a:r>
              <a:rPr lang="en-GB" altLang="en-US" sz="1100" dirty="0">
                <a:solidFill>
                  <a:srgbClr val="1C1C1C"/>
                </a:solidFill>
              </a:rPr>
              <a:t> </a:t>
            </a:r>
            <a:r>
              <a:rPr lang="en-GB" altLang="en-US" sz="1100" dirty="0" err="1">
                <a:solidFill>
                  <a:srgbClr val="1C1C1C"/>
                </a:solidFill>
              </a:rPr>
              <a:t>ultricies</a:t>
            </a:r>
            <a:r>
              <a:rPr lang="en-GB" altLang="en-US" sz="1100" dirty="0">
                <a:solidFill>
                  <a:srgbClr val="1C1C1C"/>
                </a:solidFill>
              </a:rPr>
              <a:t> nisi. Nam </a:t>
            </a:r>
            <a:r>
              <a:rPr lang="en-GB" altLang="en-US" sz="1100" dirty="0" err="1">
                <a:solidFill>
                  <a:srgbClr val="1C1C1C"/>
                </a:solidFill>
              </a:rPr>
              <a:t>eget</a:t>
            </a:r>
            <a:r>
              <a:rPr lang="en-GB" altLang="en-US" sz="1100" dirty="0">
                <a:solidFill>
                  <a:srgbClr val="1C1C1C"/>
                </a:solidFill>
              </a:rPr>
              <a:t> dui. </a:t>
            </a:r>
            <a:r>
              <a:rPr lang="en-GB" altLang="en-US" sz="1100" dirty="0" err="1">
                <a:solidFill>
                  <a:srgbClr val="1C1C1C"/>
                </a:solidFill>
              </a:rPr>
              <a:t>Etiam</a:t>
            </a:r>
            <a:r>
              <a:rPr lang="en-GB" altLang="en-US" sz="1100" dirty="0">
                <a:solidFill>
                  <a:srgbClr val="1C1C1C"/>
                </a:solidFill>
              </a:rPr>
              <a:t> </a:t>
            </a:r>
            <a:r>
              <a:rPr lang="en-GB" altLang="en-US" sz="1100" dirty="0" err="1">
                <a:solidFill>
                  <a:srgbClr val="1C1C1C"/>
                </a:solidFill>
              </a:rPr>
              <a:t>rhoncus</a:t>
            </a:r>
            <a:r>
              <a:rPr lang="en-GB" altLang="en-US" sz="1100" dirty="0">
                <a:solidFill>
                  <a:srgbClr val="1C1C1C"/>
                </a:solidFill>
              </a:rPr>
              <a:t>. </a:t>
            </a:r>
            <a:r>
              <a:rPr lang="en-GB" altLang="en-US" sz="1100" dirty="0" err="1">
                <a:solidFill>
                  <a:srgbClr val="1C1C1C"/>
                </a:solidFill>
              </a:rPr>
              <a:t>Donec</a:t>
            </a:r>
            <a:r>
              <a:rPr lang="en-GB" altLang="en-US" sz="1100" dirty="0">
                <a:solidFill>
                  <a:srgbClr val="1C1C1C"/>
                </a:solidFill>
              </a:rPr>
              <a:t> vitae </a:t>
            </a:r>
            <a:r>
              <a:rPr lang="en-GB" altLang="en-US" sz="1100" dirty="0" err="1">
                <a:solidFill>
                  <a:srgbClr val="1C1C1C"/>
                </a:solidFill>
              </a:rPr>
              <a:t>sapien</a:t>
            </a:r>
            <a:r>
              <a:rPr lang="en-GB" altLang="en-US" sz="1100" dirty="0">
                <a:solidFill>
                  <a:srgbClr val="1C1C1C"/>
                </a:solidFill>
              </a:rPr>
              <a:t> </a:t>
            </a:r>
            <a:r>
              <a:rPr lang="en-GB" altLang="en-US" sz="1100" dirty="0" err="1">
                <a:solidFill>
                  <a:srgbClr val="1C1C1C"/>
                </a:solidFill>
              </a:rPr>
              <a:t>ut</a:t>
            </a:r>
            <a:r>
              <a:rPr lang="en-GB" altLang="en-US" sz="1100" dirty="0">
                <a:solidFill>
                  <a:srgbClr val="1C1C1C"/>
                </a:solidFill>
              </a:rPr>
              <a:t> libero </a:t>
            </a:r>
            <a:r>
              <a:rPr lang="en-GB" altLang="en-US" sz="1100" dirty="0" err="1">
                <a:solidFill>
                  <a:srgbClr val="1C1C1C"/>
                </a:solidFill>
              </a:rPr>
              <a:t>venenatis</a:t>
            </a:r>
            <a:r>
              <a:rPr lang="en-GB" altLang="en-US" sz="1100" dirty="0">
                <a:solidFill>
                  <a:srgbClr val="1C1C1C"/>
                </a:solidFill>
              </a:rPr>
              <a:t> </a:t>
            </a:r>
            <a:r>
              <a:rPr lang="en-GB" altLang="en-US" sz="1100" dirty="0" err="1">
                <a:solidFill>
                  <a:srgbClr val="1C1C1C"/>
                </a:solidFill>
              </a:rPr>
              <a:t>faucibus</a:t>
            </a:r>
            <a:r>
              <a:rPr lang="en-GB" altLang="en-US" sz="1100" dirty="0">
                <a:solidFill>
                  <a:srgbClr val="1C1C1C"/>
                </a:solidFill>
              </a:rPr>
              <a:t>. </a:t>
            </a:r>
            <a:r>
              <a:rPr lang="en-GB" altLang="en-US" sz="1100" dirty="0" err="1">
                <a:solidFill>
                  <a:srgbClr val="1C1C1C"/>
                </a:solidFill>
              </a:rPr>
              <a:t>Nullam</a:t>
            </a:r>
            <a:r>
              <a:rPr lang="en-GB" altLang="en-US" sz="1100" dirty="0">
                <a:solidFill>
                  <a:srgbClr val="1C1C1C"/>
                </a:solidFill>
              </a:rPr>
              <a:t> </a:t>
            </a:r>
            <a:r>
              <a:rPr lang="en-GB" altLang="en-US" sz="1100" dirty="0" err="1">
                <a:solidFill>
                  <a:srgbClr val="1C1C1C"/>
                </a:solidFill>
              </a:rPr>
              <a:t>quis</a:t>
            </a:r>
            <a:r>
              <a:rPr lang="en-GB" altLang="en-US" sz="1100" dirty="0">
                <a:solidFill>
                  <a:srgbClr val="1C1C1C"/>
                </a:solidFill>
              </a:rPr>
              <a:t> ante. </a:t>
            </a:r>
            <a:endParaRPr lang="en-GB" altLang="en-US" sz="1100" dirty="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0" r:id="rId4" imgW="5499069" imgH="4170025" progId="Excel.Sheet.8">
                  <p:embed/>
                </p:oleObj>
              </mc:Choice>
              <mc:Fallback>
                <p:oleObj r:id="rId4" imgW="5499069" imgH="4170025" progId="Excel.Sheet.8">
                  <p:embed/>
                  <p:pic>
                    <p:nvPicPr>
                      <p:cNvPr id="0" name="Picture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1"/>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1040</Words>
  <Application>Microsoft Office PowerPoint</Application>
  <PresentationFormat>On-screen Show (4:3)</PresentationFormat>
  <Paragraphs>111</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Times New Roman</vt:lpstr>
      <vt:lpstr>Wingdings</vt:lpstr>
      <vt:lpstr>Default Design</vt:lpstr>
      <vt:lpstr>Microsoft Excel 97-2003 Worksheet</vt:lpstr>
      <vt:lpstr>PowerPoint Presentation</vt:lpstr>
      <vt:lpstr>PowerPoint Presentation</vt:lpstr>
      <vt:lpstr>EXAMPLE OF A BULLET POINT SLIDE 1</vt:lpstr>
      <vt:lpstr>PowerPoint Presentation</vt:lpstr>
      <vt:lpstr>PowerPoint Presentation</vt:lpstr>
      <vt:lpstr>PowerPoint Presentation</vt:lpstr>
      <vt:lpstr>PowerPoint Presentation</vt:lpstr>
      <vt:lpstr>PowerPoint Presentation</vt:lpstr>
      <vt:lpstr>PowerPoint Presentation</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Gal Afik</cp:lastModifiedBy>
  <cp:revision>82</cp:revision>
  <dcterms:created xsi:type="dcterms:W3CDTF">2009-11-03T13:35:13Z</dcterms:created>
  <dcterms:modified xsi:type="dcterms:W3CDTF">2020-08-05T03:35:32Z</dcterms:modified>
</cp:coreProperties>
</file>