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media/image2.png" ContentType="image/png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10080625" cy="567055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" sz="4400" spc="-1" strike="noStrike">
                <a:latin typeface="Arial"/>
              </a:rPr>
              <a:t>Click to edit the title text format</a:t>
            </a:r>
            <a:endParaRPr b="0" lang="en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" sz="3200" spc="-1" strike="noStrike">
                <a:latin typeface="Arial"/>
              </a:rPr>
              <a:t>Click to edit the outline text format</a:t>
            </a:r>
            <a:endParaRPr b="0" lang="e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" sz="2800" spc="-1" strike="noStrike">
                <a:latin typeface="Arial"/>
              </a:rPr>
              <a:t>Second Outline Level</a:t>
            </a:r>
            <a:endParaRPr b="0" lang="e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" sz="2400" spc="-1" strike="noStrike">
                <a:latin typeface="Arial"/>
              </a:rPr>
              <a:t>Third Outline Level</a:t>
            </a:r>
            <a:endParaRPr b="0" lang="e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" sz="2000" spc="-1" strike="noStrike">
                <a:latin typeface="Arial"/>
              </a:rPr>
              <a:t>Fourth Outline Level</a:t>
            </a:r>
            <a:endParaRPr b="0" lang="e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" sz="2000" spc="-1" strike="noStrike">
                <a:latin typeface="Arial"/>
              </a:rPr>
              <a:t>Fifth Outline Level</a:t>
            </a:r>
            <a:endParaRPr b="0" lang="e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" sz="2000" spc="-1" strike="noStrike">
                <a:latin typeface="Arial"/>
              </a:rPr>
              <a:t>Sixth Outline Level</a:t>
            </a:r>
            <a:endParaRPr b="0" lang="e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" sz="2000" spc="-1" strike="noStrike">
                <a:latin typeface="Arial"/>
              </a:rPr>
              <a:t>Seventh Outline Level</a:t>
            </a:r>
            <a:endParaRPr b="0" lang="e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6" descr=""/>
          <p:cNvPicPr/>
          <p:nvPr/>
        </p:nvPicPr>
        <p:blipFill>
          <a:blip r:embed="rId2"/>
          <a:stretch/>
        </p:blipFill>
        <p:spPr>
          <a:xfrm>
            <a:off x="7633800" y="65880"/>
            <a:ext cx="2370240" cy="471960"/>
          </a:xfrm>
          <a:prstGeom prst="rect">
            <a:avLst/>
          </a:prstGeom>
          <a:ln>
            <a:noFill/>
          </a:ln>
        </p:spPr>
      </p:pic>
      <p:sp>
        <p:nvSpPr>
          <p:cNvPr id="39" name="Line 1"/>
          <p:cNvSpPr/>
          <p:nvPr/>
        </p:nvSpPr>
        <p:spPr>
          <a:xfrm flipH="1">
            <a:off x="360" y="302760"/>
            <a:ext cx="7633440" cy="0"/>
          </a:xfrm>
          <a:prstGeom prst="line">
            <a:avLst/>
          </a:prstGeom>
          <a:ln w="76320">
            <a:solidFill>
              <a:srgbClr val="7030a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" name="PlaceHolder 2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" sz="4400" spc="-1" strike="noStrike">
                <a:latin typeface="Arial"/>
              </a:rPr>
              <a:t>Click to edit the title text format</a:t>
            </a:r>
            <a:endParaRPr b="0" lang="en" sz="4400" spc="-1" strike="noStrike"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" sz="3200" spc="-1" strike="noStrike">
                <a:latin typeface="Arial"/>
              </a:rPr>
              <a:t>Click to edit the outline text format</a:t>
            </a:r>
            <a:endParaRPr b="0" lang="e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" sz="2800" spc="-1" strike="noStrike">
                <a:latin typeface="Arial"/>
              </a:rPr>
              <a:t>Second Outline Level</a:t>
            </a:r>
            <a:endParaRPr b="0" lang="e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" sz="2400" spc="-1" strike="noStrike">
                <a:latin typeface="Arial"/>
              </a:rPr>
              <a:t>Third Outline Level</a:t>
            </a:r>
            <a:endParaRPr b="0" lang="e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" sz="2000" spc="-1" strike="noStrike">
                <a:latin typeface="Arial"/>
              </a:rPr>
              <a:t>Fourth Outline Level</a:t>
            </a:r>
            <a:endParaRPr b="0" lang="e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" sz="2000" spc="-1" strike="noStrike">
                <a:latin typeface="Arial"/>
              </a:rPr>
              <a:t>Fifth Outline Level</a:t>
            </a:r>
            <a:endParaRPr b="0" lang="e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" sz="2000" spc="-1" strike="noStrike">
                <a:latin typeface="Arial"/>
              </a:rPr>
              <a:t>Sixth Outline Level</a:t>
            </a:r>
            <a:endParaRPr b="0" lang="e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" sz="2000" spc="-1" strike="noStrike">
                <a:latin typeface="Arial"/>
              </a:rPr>
              <a:t>Seventh Outline Level</a:t>
            </a:r>
            <a:endParaRPr b="0" lang="e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1259640" y="443160"/>
            <a:ext cx="7558200" cy="197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ctr">
              <a:lnSpc>
                <a:spcPct val="90000"/>
              </a:lnSpc>
            </a:pPr>
            <a:r>
              <a:rPr b="0" lang="en" sz="6000" spc="-1" strike="noStrike">
                <a:solidFill>
                  <a:srgbClr val="000000"/>
                </a:solidFill>
                <a:latin typeface="Cambria"/>
                <a:ea typeface="Cambria"/>
              </a:rPr>
              <a:t>Project Title</a:t>
            </a:r>
            <a:endParaRPr b="0" lang="en" sz="60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1259640" y="2712600"/>
            <a:ext cx="7558200" cy="94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en" sz="2400" spc="-1" strike="noStrike">
                <a:solidFill>
                  <a:srgbClr val="000000"/>
                </a:solidFill>
                <a:latin typeface="Candara"/>
                <a:ea typeface="Cambria"/>
              </a:rPr>
              <a:t>Name A, Name B,</a:t>
            </a:r>
            <a:endParaRPr b="0" lang="en" sz="2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en" sz="2400" spc="-1" strike="noStrike">
                <a:solidFill>
                  <a:srgbClr val="000000"/>
                </a:solidFill>
                <a:latin typeface="Candara"/>
                <a:ea typeface="Cambria"/>
              </a:rPr>
              <a:t>Name C</a:t>
            </a:r>
            <a:endParaRPr b="0" lang="en" sz="2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endParaRPr b="0" lang="en" sz="2400" spc="-1" strike="noStrike">
              <a:latin typeface="Arial"/>
            </a:endParaRPr>
          </a:p>
        </p:txBody>
      </p:sp>
      <p:pic>
        <p:nvPicPr>
          <p:cNvPr id="80" name="Picture 4" descr=""/>
          <p:cNvPicPr/>
          <p:nvPr/>
        </p:nvPicPr>
        <p:blipFill>
          <a:blip r:embed="rId1"/>
          <a:stretch/>
        </p:blipFill>
        <p:spPr>
          <a:xfrm>
            <a:off x="157680" y="227160"/>
            <a:ext cx="4416120" cy="880200"/>
          </a:xfrm>
          <a:prstGeom prst="rect">
            <a:avLst/>
          </a:prstGeom>
          <a:ln>
            <a:noFill/>
          </a:ln>
        </p:spPr>
      </p:pic>
      <p:sp>
        <p:nvSpPr>
          <p:cNvPr id="81" name="CustomShape 3"/>
          <p:cNvSpPr/>
          <p:nvPr/>
        </p:nvSpPr>
        <p:spPr>
          <a:xfrm>
            <a:off x="1259640" y="3771720"/>
            <a:ext cx="7558200" cy="1242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91000"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en" sz="2400" spc="-1" strike="noStrike">
                <a:solidFill>
                  <a:srgbClr val="000000"/>
                </a:solidFill>
                <a:latin typeface="Candara"/>
                <a:ea typeface="Cambria"/>
              </a:rPr>
              <a:t>Sagol School of Neuroscience, </a:t>
            </a:r>
            <a:endParaRPr b="0" lang="en" sz="2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en" sz="2400" spc="-1" strike="noStrike">
                <a:solidFill>
                  <a:srgbClr val="000000"/>
                </a:solidFill>
                <a:latin typeface="Candara"/>
                <a:ea typeface="Cambria"/>
              </a:rPr>
              <a:t>Data Science Hackathon, </a:t>
            </a:r>
            <a:endParaRPr b="0" lang="en" sz="2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en" sz="2400" spc="-1" strike="noStrike">
                <a:solidFill>
                  <a:srgbClr val="000000"/>
                </a:solidFill>
                <a:latin typeface="Candara"/>
                <a:ea typeface="Cambria"/>
              </a:rPr>
              <a:t>July 2020</a:t>
            </a:r>
            <a:endParaRPr b="0" lang="en" sz="2400" spc="-1" strike="noStrike">
              <a:latin typeface="Arial"/>
            </a:endParaRPr>
          </a:p>
        </p:txBody>
      </p:sp>
      <p:sp>
        <p:nvSpPr>
          <p:cNvPr id="82" name="CustomShape 4"/>
          <p:cNvSpPr/>
          <p:nvPr/>
        </p:nvSpPr>
        <p:spPr>
          <a:xfrm>
            <a:off x="1259640" y="5124960"/>
            <a:ext cx="7558200" cy="42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en" sz="2400" spc="-1" strike="noStrike">
                <a:solidFill>
                  <a:srgbClr val="000000"/>
                </a:solidFill>
                <a:latin typeface="Consolas"/>
                <a:ea typeface="Cambria"/>
              </a:rPr>
              <a:t>[Link to repository]</a:t>
            </a:r>
            <a:endParaRPr b="0" lang="en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692640" y="301680"/>
            <a:ext cx="8692200" cy="109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" sz="4400" spc="-1" strike="noStrike">
                <a:solidFill>
                  <a:srgbClr val="000000"/>
                </a:solidFill>
                <a:latin typeface="Cambria"/>
                <a:ea typeface="Cambria"/>
              </a:rPr>
              <a:t>Concluding Remarks</a:t>
            </a:r>
            <a:endParaRPr b="0" lang="en" sz="4400" spc="-1" strike="noStrike">
              <a:latin typeface="Arial"/>
            </a:endParaRPr>
          </a:p>
        </p:txBody>
      </p:sp>
      <p:sp>
        <p:nvSpPr>
          <p:cNvPr id="105" name="CustomShape 2"/>
          <p:cNvSpPr/>
          <p:nvPr/>
        </p:nvSpPr>
        <p:spPr>
          <a:xfrm>
            <a:off x="692640" y="1509120"/>
            <a:ext cx="8692200" cy="359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68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" sz="2800" spc="-1" strike="noStrike">
                <a:solidFill>
                  <a:srgbClr val="000000"/>
                </a:solidFill>
                <a:latin typeface="Candara"/>
                <a:ea typeface="DejaVu Sans"/>
              </a:rPr>
              <a:t>Is the project usable? </a:t>
            </a:r>
            <a:endParaRPr b="0" lang="en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" sz="2800" spc="-1" strike="noStrike">
              <a:latin typeface="Arial"/>
            </a:endParaRPr>
          </a:p>
          <a:p>
            <a:pPr marL="228600" indent="-2268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" sz="2800" spc="-1" strike="noStrike">
                <a:solidFill>
                  <a:srgbClr val="000000"/>
                </a:solidFill>
                <a:latin typeface="Candara"/>
                <a:ea typeface="DejaVu Sans"/>
              </a:rPr>
              <a:t>What’s left to do?</a:t>
            </a:r>
            <a:endParaRPr b="0" lang="en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505800" y="1049760"/>
            <a:ext cx="8692200" cy="109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0" lang="en" sz="4400" spc="-1" strike="noStrike">
                <a:solidFill>
                  <a:srgbClr val="000000"/>
                </a:solidFill>
                <a:latin typeface="Cambria"/>
                <a:ea typeface="Cambria"/>
              </a:rPr>
              <a:t>Project Goal</a:t>
            </a:r>
            <a:endParaRPr b="0" lang="en" sz="4400" spc="-1" strike="noStrike">
              <a:latin typeface="Arial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692640" y="2286360"/>
            <a:ext cx="8692200" cy="359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en" sz="2800" spc="-1" strike="noStrike">
                <a:solidFill>
                  <a:srgbClr val="000000"/>
                </a:solidFill>
                <a:latin typeface="Candara"/>
                <a:ea typeface="DejaVu Sans"/>
              </a:rPr>
              <a:t>Create an application that…</a:t>
            </a:r>
            <a:endParaRPr b="0" lang="en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505800" y="1049760"/>
            <a:ext cx="8692200" cy="109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0" lang="en" sz="4400" spc="-1" strike="noStrike">
                <a:solidFill>
                  <a:srgbClr val="000000"/>
                </a:solidFill>
                <a:latin typeface="Cambria"/>
                <a:ea typeface="Cambria"/>
              </a:rPr>
              <a:t>Project Demo</a:t>
            </a:r>
            <a:endParaRPr b="0" lang="en" sz="4400" spc="-1" strike="noStrike">
              <a:latin typeface="Arial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505800" y="2145960"/>
            <a:ext cx="8692200" cy="359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en" sz="2800" spc="-1" strike="noStrike">
                <a:solidFill>
                  <a:srgbClr val="000000"/>
                </a:solidFill>
                <a:latin typeface="Candara"/>
                <a:ea typeface="DejaVu Sans"/>
              </a:rPr>
              <a:t>[If relevant]</a:t>
            </a:r>
            <a:endParaRPr b="0" lang="en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692640" y="301680"/>
            <a:ext cx="8692200" cy="109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" sz="4400" spc="-1" strike="noStrike">
                <a:solidFill>
                  <a:srgbClr val="000000"/>
                </a:solidFill>
                <a:latin typeface="Cambria"/>
                <a:ea typeface="Cambria"/>
              </a:rPr>
              <a:t>Major Components</a:t>
            </a:r>
            <a:endParaRPr b="0" lang="en" sz="4400" spc="-1" strike="noStrike">
              <a:latin typeface="Arial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692640" y="1509120"/>
            <a:ext cx="8692200" cy="359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" sz="2800" spc="-1" strike="noStrike" u="sng">
                <a:solidFill>
                  <a:srgbClr val="000000"/>
                </a:solidFill>
                <a:uFillTx/>
                <a:latin typeface="Candara"/>
                <a:ea typeface="DejaVu Sans"/>
              </a:rPr>
              <a:t>Component 1</a:t>
            </a:r>
            <a:r>
              <a:rPr b="0" lang="en" sz="2800" spc="-1" strike="noStrike">
                <a:solidFill>
                  <a:srgbClr val="000000"/>
                </a:solidFill>
                <a:latin typeface="Candara"/>
                <a:ea typeface="DejaVu Sans"/>
              </a:rPr>
              <a:t>: Database – [STUDENT IN CHARGE] – The database handles the…</a:t>
            </a:r>
            <a:endParaRPr b="0" lang="en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" sz="2800" spc="-1" strike="noStrike" u="sng">
                <a:solidFill>
                  <a:srgbClr val="000000"/>
                </a:solidFill>
                <a:uFillTx/>
                <a:latin typeface="Candara"/>
                <a:ea typeface="DejaVu Sans"/>
              </a:rPr>
              <a:t>Component 2</a:t>
            </a:r>
            <a:r>
              <a:rPr b="0" lang="en" sz="2800" spc="-1" strike="noStrike">
                <a:solidFill>
                  <a:srgbClr val="000000"/>
                </a:solidFill>
                <a:latin typeface="Candara"/>
                <a:ea typeface="DejaVu Sans"/>
              </a:rPr>
              <a:t>: GUI – [STUDENT IN CHARGE] – The GUI allows the user to…</a:t>
            </a:r>
            <a:endParaRPr b="0" lang="en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692640" y="301680"/>
            <a:ext cx="8692200" cy="109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" sz="4400" spc="-1" strike="noStrike">
                <a:solidFill>
                  <a:srgbClr val="000000"/>
                </a:solidFill>
                <a:latin typeface="Cambria"/>
                <a:ea typeface="Cambria"/>
              </a:rPr>
              <a:t>Major Components - Flowchart</a:t>
            </a:r>
            <a:endParaRPr b="0" lang="en" sz="4400" spc="-1" strike="noStrike"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692640" y="1509120"/>
            <a:ext cx="8692200" cy="359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endParaRPr b="0" lang="en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" sz="1800" spc="-1" strike="noStrike">
              <a:latin typeface="Arial"/>
            </a:endParaRPr>
          </a:p>
        </p:txBody>
      </p:sp>
      <p:sp>
        <p:nvSpPr>
          <p:cNvPr id="91" name="CustomShape 3"/>
          <p:cNvSpPr/>
          <p:nvPr/>
        </p:nvSpPr>
        <p:spPr>
          <a:xfrm>
            <a:off x="1371600" y="2468880"/>
            <a:ext cx="1737000" cy="118836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Component 1</a:t>
            </a:r>
            <a:endParaRPr b="0" lang="en" sz="1800" spc="-1" strike="noStrike">
              <a:latin typeface="Arial"/>
            </a:endParaRPr>
          </a:p>
        </p:txBody>
      </p:sp>
      <p:sp>
        <p:nvSpPr>
          <p:cNvPr id="92" name="Line 4"/>
          <p:cNvSpPr/>
          <p:nvPr/>
        </p:nvSpPr>
        <p:spPr>
          <a:xfrm>
            <a:off x="3110400" y="3059640"/>
            <a:ext cx="2010240" cy="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3" name="CustomShape 5"/>
          <p:cNvSpPr/>
          <p:nvPr/>
        </p:nvSpPr>
        <p:spPr>
          <a:xfrm>
            <a:off x="5120640" y="2468880"/>
            <a:ext cx="1737000" cy="118836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Component 2</a:t>
            </a:r>
            <a:endParaRPr b="0" lang="en" sz="1800" spc="-1" strike="noStrike">
              <a:latin typeface="Arial"/>
            </a:endParaRPr>
          </a:p>
        </p:txBody>
      </p:sp>
      <p:sp>
        <p:nvSpPr>
          <p:cNvPr id="94" name="Line 6"/>
          <p:cNvSpPr/>
          <p:nvPr/>
        </p:nvSpPr>
        <p:spPr>
          <a:xfrm>
            <a:off x="6858000" y="3017520"/>
            <a:ext cx="1463040" cy="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692640" y="301680"/>
            <a:ext cx="8692200" cy="109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" sz="4400" spc="-1" strike="noStrike">
                <a:solidFill>
                  <a:srgbClr val="000000"/>
                </a:solidFill>
                <a:latin typeface="Cambria"/>
                <a:ea typeface="Cambria"/>
              </a:rPr>
              <a:t>Database Features and Examples</a:t>
            </a:r>
            <a:endParaRPr b="0" lang="en" sz="4400" spc="-1" strike="noStrike">
              <a:latin typeface="Arial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692640" y="1509120"/>
            <a:ext cx="8692200" cy="359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" sz="2800" spc="-1" strike="noStrike">
                <a:solidFill>
                  <a:srgbClr val="000000"/>
                </a:solidFill>
                <a:latin typeface="Candara"/>
                <a:ea typeface="DejaVu Sans"/>
              </a:rPr>
              <a:t>The database saves user login data:</a:t>
            </a:r>
            <a:endParaRPr b="0" lang="en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" sz="2800" spc="-1" strike="noStrike">
              <a:latin typeface="Arial"/>
            </a:endParaRPr>
          </a:p>
        </p:txBody>
      </p:sp>
      <p:sp>
        <p:nvSpPr>
          <p:cNvPr id="97" name="CustomShape 3"/>
          <p:cNvSpPr/>
          <p:nvPr/>
        </p:nvSpPr>
        <p:spPr>
          <a:xfrm>
            <a:off x="692640" y="2431440"/>
            <a:ext cx="8692200" cy="146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@attr.s</a:t>
            </a:r>
            <a:endParaRPr b="0" lang="e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class LoginDb:</a:t>
            </a:r>
            <a:endParaRPr b="0" lang="e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	</a:t>
            </a:r>
            <a:r>
              <a:rPr b="0" lang="en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“”” </a:t>
            </a:r>
            <a:r>
              <a:rPr b="0" lang="en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Saves user logins “””</a:t>
            </a:r>
            <a:endParaRPr b="0" lang="e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	</a:t>
            </a:r>
            <a:r>
              <a:rPr b="0" lang="en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db_conn = attr.ib()</a:t>
            </a:r>
            <a:endParaRPr b="0" lang="e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	</a:t>
            </a:r>
            <a:r>
              <a:rPr b="0" lang="en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…</a:t>
            </a:r>
            <a:endParaRPr b="0" lang="e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692640" y="301680"/>
            <a:ext cx="8692200" cy="109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" sz="4400" spc="-1" strike="noStrike">
                <a:solidFill>
                  <a:srgbClr val="000000"/>
                </a:solidFill>
                <a:latin typeface="Cambria"/>
                <a:ea typeface="Cambria"/>
              </a:rPr>
              <a:t>GUI Key Features</a:t>
            </a:r>
            <a:endParaRPr b="0" lang="en" sz="4400" spc="-1" strike="noStrike"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692640" y="1509120"/>
            <a:ext cx="8692200" cy="359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" sz="2800" spc="-1" strike="noStrike">
                <a:solidFill>
                  <a:srgbClr val="000000"/>
                </a:solidFill>
                <a:latin typeface="Candara"/>
                <a:ea typeface="DejaVu Sans"/>
              </a:rPr>
              <a:t>*** IMAGE OF GUI ***</a:t>
            </a:r>
            <a:endParaRPr b="0" lang="en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" sz="2800" spc="-1" strike="noStrike">
                <a:solidFill>
                  <a:srgbClr val="000000"/>
                </a:solidFill>
                <a:latin typeface="Candara"/>
                <a:ea typeface="DejaVu Sans"/>
              </a:rPr>
              <a:t>*** CODE SAMPLE ***</a:t>
            </a:r>
            <a:endParaRPr b="0" lang="en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692640" y="301680"/>
            <a:ext cx="8692200" cy="109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" sz="4400" spc="-1" strike="noStrike">
                <a:solidFill>
                  <a:srgbClr val="000000"/>
                </a:solidFill>
                <a:latin typeface="Cambria"/>
                <a:ea typeface="Cambria"/>
              </a:rPr>
              <a:t>Main Challenges and Difficulties</a:t>
            </a:r>
            <a:endParaRPr b="0" lang="en" sz="4400" spc="-1" strike="noStrike">
              <a:latin typeface="Arial"/>
            </a:endParaRPr>
          </a:p>
        </p:txBody>
      </p:sp>
      <p:sp>
        <p:nvSpPr>
          <p:cNvPr id="101" name="CustomShape 2"/>
          <p:cNvSpPr/>
          <p:nvPr/>
        </p:nvSpPr>
        <p:spPr>
          <a:xfrm>
            <a:off x="692640" y="1509120"/>
            <a:ext cx="8692200" cy="359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68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" sz="2800" spc="-1" strike="noStrike">
                <a:solidFill>
                  <a:srgbClr val="000000"/>
                </a:solidFill>
                <a:latin typeface="Candara"/>
                <a:ea typeface="DejaVu Sans"/>
              </a:rPr>
              <a:t>Parsing the log file turned out to be a hassle. Finally we found a pip-installable library that…</a:t>
            </a:r>
            <a:endParaRPr b="0" lang="en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692640" y="301680"/>
            <a:ext cx="8692200" cy="109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" sz="4400" spc="-1" strike="noStrike">
                <a:solidFill>
                  <a:srgbClr val="000000"/>
                </a:solidFill>
                <a:latin typeface="Cambria"/>
                <a:ea typeface="Cambria"/>
              </a:rPr>
              <a:t>Main Challenges and Difficulties</a:t>
            </a:r>
            <a:endParaRPr b="0" lang="en" sz="4400" spc="-1" strike="noStrike">
              <a:latin typeface="Arial"/>
            </a:endParaRPr>
          </a:p>
        </p:txBody>
      </p:sp>
      <p:sp>
        <p:nvSpPr>
          <p:cNvPr id="103" name="CustomShape 2"/>
          <p:cNvSpPr/>
          <p:nvPr/>
        </p:nvSpPr>
        <p:spPr>
          <a:xfrm>
            <a:off x="692640" y="1509120"/>
            <a:ext cx="8692200" cy="359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68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" sz="2800" spc="-1" strike="noStrike">
                <a:solidFill>
                  <a:srgbClr val="000000"/>
                </a:solidFill>
                <a:latin typeface="Candara"/>
                <a:ea typeface="DejaVu Sans"/>
              </a:rPr>
              <a:t>Parsing the log file turned out to be a hassle. Finally we found a pip-installable library that…</a:t>
            </a:r>
            <a:endParaRPr b="0" lang="en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Application>LibreOffice/6.3.6.2$Linux_X86_64 LibreOffice_project/30$Build-2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2019-06-11T17:34:15Z</dcterms:created>
  <dc:creator/>
  <dc:description/>
  <dc:language>en-US</dc:language>
  <cp:lastModifiedBy/>
  <dcterms:modified xsi:type="dcterms:W3CDTF">2020-07-01T10:45:11Z</dcterms:modified>
  <cp:revision>4</cp:revision>
  <dc:subject/>
  <dc:title/>
</cp:coreProperties>
</file>