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65" r:id="rId10"/>
    <p:sldId id="258" r:id="rId11"/>
    <p:sldId id="272" r:id="rId12"/>
    <p:sldId id="259" r:id="rId13"/>
    <p:sldId id="261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D81-5781-4107-80DD-B26ABCC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C88F-EC09-4AAA-8A16-32EAE453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B84E-3AEB-4799-A79C-260C396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7BA8-31AB-44D8-BDB5-442DC45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7772-D602-43E4-B330-2CF3CD6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13DC-9856-438A-90E5-1542554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C8A-D4D8-4046-8B31-759EB992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1pPr>
            <a:lvl2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2pPr>
            <a:lvl3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3pPr>
            <a:lvl4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4pPr>
            <a:lvl5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E937-3B50-4170-A678-E3C0E9FB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2845-E95D-46D4-8F0A-9BD5626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DCD-569E-4213-B608-9EE5E56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3A4D-EE72-4C27-BC99-B867C949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B0AF-541B-41E7-913D-F169DFAA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5AE3-C2A9-44FE-98E3-2C584C8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15CB-EE16-4516-80C1-CCD674F7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973-764C-4BAA-AE17-31F7DE8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5B5-BEE8-438F-8432-112ACEBF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F5B1-D595-4706-A43D-39BB54E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08DB-DDE4-4CF5-8C83-A19A539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4D47-03C6-4ACE-A687-EEFF34F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FB91-6816-43C9-B383-0FF3686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00A3D-469B-474E-99B3-070A8E640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4" y="79963"/>
            <a:ext cx="2868891" cy="5727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4D55-1301-4D09-A01F-5064F8F6A05D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1" y="366341"/>
            <a:ext cx="9233553" cy="0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B5A7-3DF4-4583-BD37-4F8031DD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5FC5-5D92-4305-97C3-C5BAE614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8729-B02D-43E7-994A-D8949D3B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14D-8435-4FA1-BA74-C28B537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7B70-0AD6-4719-A976-707BAC6F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7486-2399-4202-A2A6-34A4DC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E2FD-B9F0-4AF6-B022-403678EF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BDAD-8B89-45C7-A391-DFAF1F8A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1C19-7EA5-4AEF-A0CC-F455B06B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A731-CB67-4552-9FB6-BD894F92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9A39-0235-44CB-B6F4-D61B966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4C1-1179-42F1-B206-220E56D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BE67-2AD8-4496-8274-8C64326F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3B0-1069-4C04-ADEA-767F9134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953A-61C8-4242-B521-1E1C243E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7D5A1-7FA9-40E2-B4A8-65B33226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89583-4D54-4C8F-BCEE-9966C7D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2F8A-430A-43A5-A37F-2834FAB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9046-EE8C-49B9-9DFF-3839A1C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485-0052-4D41-8FE3-5ED1EBCA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8163-14FA-4252-A331-E2BC838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D01B-AE55-4F9B-8617-A70DE52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0796-C2C0-45DD-BBD5-78F13F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F12A8-2866-4934-BD18-6408E37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1689-2986-400E-9893-29A07D6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E0EE6-083F-4C75-9790-AA5219F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1DC-0D7D-4F0F-A5B8-ECAC3245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52D-FE88-41A4-9605-53D33810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09B7-DE2F-47A3-914F-A9A14A69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1641-22B2-4E22-8CD7-E2001D1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6C2A-5BFE-41CF-AF0E-A72B2BC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0759-A072-4E2E-939B-C620282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D42-077C-46EA-913B-2DEDA4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4200-D9E4-437A-B7FC-EA32046F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6D00-0C18-4AC6-BFDA-64039B6C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6A7-8FAB-459A-94E6-8A7ECDD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BA2C-D9F8-41F8-8550-C5FB9EDB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0FE7-8564-4F43-880F-1095CD2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B8DAC-430E-4369-A2AB-73272D1C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AC38-7F21-4EFE-8FF2-07E7057E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C556-B1D2-4CA0-9215-BE82C908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7778-959A-4FB8-9773-4D715FC7167E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498E-57B4-4A74-977F-7F978635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6E9-80F6-4D3F-8F54-FC5F65BF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3990"/>
            <a:ext cx="9144000" cy="23876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Production-grade”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967461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48716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3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an application that…</a:t>
            </a:r>
          </a:p>
        </p:txBody>
      </p:sp>
    </p:spTree>
    <p:extLst>
      <p:ext uri="{BB962C8B-B14F-4D97-AF65-F5344CB8AC3E}">
        <p14:creationId xmlns:p14="http://schemas.microsoft.com/office/powerpoint/2010/main" val="360080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2595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[If relevant]</a:t>
            </a:r>
          </a:p>
        </p:txBody>
      </p:sp>
    </p:spTree>
    <p:extLst>
      <p:ext uri="{BB962C8B-B14F-4D97-AF65-F5344CB8AC3E}">
        <p14:creationId xmlns:p14="http://schemas.microsoft.com/office/powerpoint/2010/main" val="17038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Component 1</a:t>
            </a:r>
            <a:r>
              <a:rPr lang="en-US" dirty="0"/>
              <a:t>: Database – [STUDENT IN CHARGE] – The database handles the…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Component 2</a:t>
            </a:r>
            <a:r>
              <a:rPr lang="en-US" dirty="0"/>
              <a:t>: GUI – [STUDENT IN CHARGE] – The GUI allows the user to…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7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Features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database saves user login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F1FC0-F2D6-44C6-95F6-8AEA0149C5EF}"/>
              </a:ext>
            </a:extLst>
          </p:cNvPr>
          <p:cNvSpPr txBox="1"/>
          <p:nvPr/>
        </p:nvSpPr>
        <p:spPr>
          <a:xfrm>
            <a:off x="838200" y="29411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attr.s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LoginDb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	“”” Saves user logins “””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db_conn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attr.ib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52103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 IMAGE OF GUI 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 CODE SAMPLE ***</a:t>
            </a:r>
          </a:p>
        </p:txBody>
      </p:sp>
    </p:spTree>
    <p:extLst>
      <p:ext uri="{BB962C8B-B14F-4D97-AF65-F5344CB8AC3E}">
        <p14:creationId xmlns:p14="http://schemas.microsoft.com/office/powerpoint/2010/main" val="5779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project usable? </a:t>
            </a:r>
          </a:p>
          <a:p>
            <a:endParaRPr lang="en-US" dirty="0"/>
          </a:p>
          <a:p>
            <a:r>
              <a:rPr lang="en-US" dirty="0"/>
              <a:t>What’s left to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standards imposed on scripts written for “production” in the industry are higher than the standards for private scripts.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script that may be used for your scientific work should be considered a “production-grade” script.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of production-quality code include: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Fully-documented, </a:t>
            </a:r>
          </a:p>
          <a:p>
            <a:pPr lvl="1"/>
            <a:r>
              <a:rPr lang="en-US" dirty="0"/>
              <a:t>readable and performant code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Online version control</a:t>
            </a:r>
          </a:p>
          <a:p>
            <a:pPr lvl="1"/>
            <a:r>
              <a:rPr lang="en-US" dirty="0"/>
              <a:t>with issue management and pull requests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comprehensive test suite</a:t>
            </a:r>
          </a:p>
          <a:p>
            <a:pPr lvl="1"/>
            <a:r>
              <a:rPr lang="en-US" dirty="0"/>
              <a:t>with continuous integration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Fully-documented, readable and performant code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Think about the documentation and usability from the get-go.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Extensive use of language features:</a:t>
            </a:r>
          </a:p>
          <a:p>
            <a:pPr lvl="2"/>
            <a:r>
              <a:rPr lang="en-US" dirty="0"/>
              <a:t>List comprehensions, </a:t>
            </a:r>
            <a:r>
              <a:rPr lang="en-US" dirty="0" err="1">
                <a:latin typeface="Consolas" panose="020B0609020204030204" pitchFamily="49" charset="0"/>
              </a:rPr>
              <a:t>namedtuples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Modularization and code reuse</a:t>
            </a:r>
          </a:p>
          <a:p>
            <a:pPr lvl="2"/>
            <a:r>
              <a:rPr lang="en-US" dirty="0"/>
              <a:t>Libraries like </a:t>
            </a:r>
            <a:r>
              <a:rPr lang="en-US" dirty="0" err="1">
                <a:latin typeface="Consolas" panose="020B0609020204030204" pitchFamily="49" charset="0"/>
              </a:rPr>
              <a:t>attrs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sphinx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Code reviews and refactoring according to PEP8.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comes last, but it can make a difference.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version control with issue management and pull requests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your package with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link it to your GitHub account.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commit, one feature.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Modularization allows multiple developers to work on the same project.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CONTRIBUTING.md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 comprehensive test suite with continuous integration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Again,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is your friend.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Test-driven development with the use of edge-cases and mock data to simulate different inputs.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tests locally before pushing your commits.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Dust Settles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instructions, preferably using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Try to get input from one of your “real users”, i.e. a lab member.</a:t>
            </a:r>
          </a:p>
          <a:p>
            <a:endParaRPr lang="en-US" dirty="0"/>
          </a:p>
          <a:p>
            <a:r>
              <a:rPr lang="en-US" dirty="0"/>
              <a:t>Create tools to convert existing data to your new format (importing Excel spreadsheets into a database, for example).</a:t>
            </a:r>
          </a:p>
          <a:p>
            <a:endParaRPr lang="en-US" dirty="0"/>
          </a:p>
          <a:p>
            <a:r>
              <a:rPr lang="en-US" dirty="0"/>
              <a:t>[For this hackathon] Create a presentation.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hackathon will conclude with a short presentation session, starting Thursday at 15:00.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total presentation time should not exceed 15 minutes. </a:t>
            </a:r>
          </a:p>
          <a:p>
            <a:r>
              <a:rPr lang="en-US" dirty="0"/>
              <a:t>5 more minutes will be devoted to questions.</a:t>
            </a:r>
          </a:p>
          <a:p>
            <a:r>
              <a:rPr lang="en-US" dirty="0"/>
              <a:t>Feel free to add code snippets, images and videos of your project in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7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363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1424-BA06-40EE-922C-02891D88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030"/>
            <a:ext cx="9144000" cy="114946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A, Name B,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C</a:t>
            </a:r>
          </a:p>
          <a:p>
            <a:endParaRPr lang="en-US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562108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9B0C8CB-EB54-46B1-9006-CD8D5C881833}"/>
              </a:ext>
            </a:extLst>
          </p:cNvPr>
          <p:cNvSpPr txBox="1">
            <a:spLocks/>
          </p:cNvSpPr>
          <p:nvPr/>
        </p:nvSpPr>
        <p:spPr>
          <a:xfrm>
            <a:off x="1524000" y="6198961"/>
            <a:ext cx="9144000" cy="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[Link to repository]</a:t>
            </a:r>
          </a:p>
        </p:txBody>
      </p:sp>
    </p:spTree>
    <p:extLst>
      <p:ext uri="{BB962C8B-B14F-4D97-AF65-F5344CB8AC3E}">
        <p14:creationId xmlns:p14="http://schemas.microsoft.com/office/powerpoint/2010/main" val="425406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526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Candara</vt:lpstr>
      <vt:lpstr>Consolas</vt:lpstr>
      <vt:lpstr>Office Theme</vt:lpstr>
      <vt:lpstr>“Production-grade” Software</vt:lpstr>
      <vt:lpstr>What is “production-grade”?</vt:lpstr>
      <vt:lpstr>What is “production-grade”?</vt:lpstr>
      <vt:lpstr>How to Achieve These Goals?</vt:lpstr>
      <vt:lpstr>How to Achieve These Goals?</vt:lpstr>
      <vt:lpstr>How to Achieve These Goals?</vt:lpstr>
      <vt:lpstr>After The Dust Settles</vt:lpstr>
      <vt:lpstr>Basic Guidelines</vt:lpstr>
      <vt:lpstr>Project Title</vt:lpstr>
      <vt:lpstr>Project Goal</vt:lpstr>
      <vt:lpstr>Project Demo</vt:lpstr>
      <vt:lpstr>Major Components</vt:lpstr>
      <vt:lpstr>Database Features and Examples</vt:lpstr>
      <vt:lpstr>GUI Key Features</vt:lpstr>
      <vt:lpstr>Main Challenges and Difficulties</vt:lpstr>
      <vt:lpstr>Main Challenges and Difficulties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Hagai Hargil</dc:creator>
  <cp:lastModifiedBy>Hagai Hargil</cp:lastModifiedBy>
  <cp:revision>21</cp:revision>
  <dcterms:created xsi:type="dcterms:W3CDTF">2018-06-21T13:12:31Z</dcterms:created>
  <dcterms:modified xsi:type="dcterms:W3CDTF">2018-06-25T05:56:31Z</dcterms:modified>
</cp:coreProperties>
</file>