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201" r:id="rId1"/>
  </p:sldMasterIdLst>
  <p:sldIdLst>
    <p:sldId id="256" r:id="rId2"/>
    <p:sldId id="264" r:id="rId3"/>
    <p:sldId id="259" r:id="rId4"/>
    <p:sldId id="263" r:id="rId5"/>
    <p:sldId id="260" r:id="rId6"/>
    <p:sldId id="271" r:id="rId7"/>
    <p:sldId id="261" r:id="rId8"/>
    <p:sldId id="262" r:id="rId9"/>
    <p:sldId id="272" r:id="rId10"/>
    <p:sldId id="265" r:id="rId11"/>
    <p:sldId id="276" r:id="rId12"/>
    <p:sldId id="266" r:id="rId13"/>
    <p:sldId id="273" r:id="rId14"/>
    <p:sldId id="275" r:id="rId15"/>
    <p:sldId id="274" r:id="rId16"/>
    <p:sldId id="267" r:id="rId17"/>
    <p:sldId id="268" r:id="rId18"/>
    <p:sldId id="277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1" autoAdjust="0"/>
    <p:restoredTop sz="94660"/>
  </p:normalViewPr>
  <p:slideViewPr>
    <p:cSldViewPr snapToGrid="0">
      <p:cViewPr>
        <p:scale>
          <a:sx n="100" d="100"/>
          <a:sy n="100" d="100"/>
        </p:scale>
        <p:origin x="1752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6/26/22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4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6/26/22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78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6/26/22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79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6/26/22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06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6/26/22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99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6/26/22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12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6/26/22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15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6/26/22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64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6/26/22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6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6/26/22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0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6/26/22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3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6/26/22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8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6/26/22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9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6/26/22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8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6/26/22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6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6/26/22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2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6/26/22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4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6/26/22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7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3" r:id="rId12"/>
    <p:sldLayoutId id="2147484214" r:id="rId13"/>
    <p:sldLayoutId id="2147484215" r:id="rId14"/>
    <p:sldLayoutId id="2147484216" r:id="rId15"/>
    <p:sldLayoutId id="2147484217" r:id="rId16"/>
    <p:sldLayoutId id="2147484218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DF3943-07A1-9F3B-C561-DF7D64683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Data Science</a:t>
            </a:r>
            <a:br>
              <a:rPr lang="en-US" dirty="0"/>
            </a:br>
            <a:r>
              <a:rPr lang="en-US" dirty="0"/>
              <a:t>Weather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F7232C6-2773-5F9D-11CB-23115C623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pPr rtl="0"/>
            <a:r>
              <a:rPr lang="en-US" dirty="0">
                <a:solidFill>
                  <a:schemeClr val="tx1"/>
                </a:solidFill>
              </a:rPr>
              <a:t>Shahar Baba</a:t>
            </a:r>
          </a:p>
          <a:p>
            <a:pPr rtl="0"/>
            <a:r>
              <a:rPr lang="en-US" dirty="0">
                <a:solidFill>
                  <a:schemeClr val="tx1"/>
                </a:solidFill>
              </a:rPr>
              <a:t>Gal Bachar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0A2BE-0F5F-98F1-BFEE-358BF72CC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12" b="21089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25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9E096E-4BF2-52A2-FE88-21D7F278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Exploratory Data Analysis</a:t>
            </a:r>
            <a:endParaRPr lang="he-IL" sz="48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56A7A4-CB97-B2E1-C70B-398E3782D7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4922483" cy="3424107"/>
          </a:xfrm>
        </p:spPr>
        <p:txBody>
          <a:bodyPr>
            <a:normAutofit fontScale="85000" lnSpcReduction="20000"/>
          </a:bodyPr>
          <a:lstStyle/>
          <a:p>
            <a:pPr algn="l" rtl="0">
              <a:buFont typeface="Wingdings" pitchFamily="2" charset="2"/>
              <a:buChar char="Ø"/>
            </a:pPr>
            <a:r>
              <a:rPr lang="en-US" dirty="0"/>
              <a:t>Outliers Histogram</a:t>
            </a:r>
          </a:p>
          <a:p>
            <a:pPr lvl="1" algn="l" rtl="0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/>
              <a:t>Only Outliers data</a:t>
            </a:r>
          </a:p>
          <a:p>
            <a:pPr lvl="1" algn="l" rtl="0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Ø"/>
            </a:pPr>
            <a:r>
              <a:rPr lang="en-US" dirty="0"/>
              <a:t>All data with outliers</a:t>
            </a:r>
          </a:p>
          <a:p>
            <a:pPr algn="l" rtl="0">
              <a:buFont typeface="Wingdings" pitchFamily="2" charset="2"/>
              <a:buChar char="Ø"/>
            </a:pPr>
            <a:r>
              <a:rPr lang="en-US" dirty="0"/>
              <a:t>over the time chart</a:t>
            </a:r>
          </a:p>
          <a:p>
            <a:pPr lvl="1" algn="l" rtl="0">
              <a:buFont typeface="Wingdings" pitchFamily="2" charset="2"/>
              <a:buChar char="Ø"/>
            </a:pPr>
            <a:r>
              <a:rPr lang="en-US" dirty="0"/>
              <a:t>Temperature</a:t>
            </a:r>
          </a:p>
          <a:p>
            <a:pPr lvl="1" algn="l" rtl="0">
              <a:buFont typeface="Wingdings" pitchFamily="2" charset="2"/>
              <a:buChar char="Ø"/>
            </a:pPr>
            <a:r>
              <a:rPr lang="en-US" dirty="0"/>
              <a:t>Humidity</a:t>
            </a:r>
          </a:p>
          <a:p>
            <a:pPr lvl="1" algn="l" rtl="0">
              <a:buFont typeface="Wingdings" pitchFamily="2" charset="2"/>
              <a:buChar char="Ø"/>
            </a:pPr>
            <a:r>
              <a:rPr lang="en-US" dirty="0"/>
              <a:t>Windspeed</a:t>
            </a:r>
          </a:p>
          <a:p>
            <a:pPr algn="l" rtl="0">
              <a:buFont typeface="Wingdings" pitchFamily="2" charset="2"/>
              <a:buChar char="Ø"/>
            </a:pPr>
            <a:r>
              <a:rPr lang="en-US" dirty="0"/>
              <a:t>Number of good days divided to months</a:t>
            </a:r>
          </a:p>
          <a:p>
            <a:pPr lvl="1" algn="l" rtl="0">
              <a:buFont typeface="Wingdings" pitchFamily="2" charset="2"/>
              <a:buChar char="Ø"/>
            </a:pPr>
            <a:r>
              <a:rPr lang="en-US" dirty="0"/>
              <a:t>Pie chart</a:t>
            </a:r>
          </a:p>
          <a:p>
            <a:pPr lvl="1" algn="l" rtl="0">
              <a:buFont typeface="Wingdings" pitchFamily="2" charset="2"/>
              <a:buChar char="Ø"/>
            </a:pPr>
            <a:r>
              <a:rPr lang="en-US" dirty="0"/>
              <a:t>Line graph</a:t>
            </a:r>
          </a:p>
          <a:p>
            <a:pPr algn="l" rtl="0">
              <a:buFont typeface="Wingdings" pitchFamily="2" charset="2"/>
              <a:buChar char="Ø"/>
            </a:pPr>
            <a:endParaRPr lang="en-US" dirty="0"/>
          </a:p>
          <a:p>
            <a:pPr marL="457200" lvl="1" indent="0" algn="l" rtl="0">
              <a:lnSpc>
                <a:spcPct val="100000"/>
              </a:lnSpc>
              <a:spcBef>
                <a:spcPts val="1000"/>
              </a:spcBef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4A012-E216-8D3B-864B-DC0FBC4CAFF0}"/>
              </a:ext>
            </a:extLst>
          </p:cNvPr>
          <p:cNvSpPr txBox="1"/>
          <p:nvPr/>
        </p:nvSpPr>
        <p:spPr>
          <a:xfrm>
            <a:off x="6355746" y="2367092"/>
            <a:ext cx="6094674" cy="201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cap="all" dirty="0"/>
              <a:t>Pleasant day mean per month (line chart)</a:t>
            </a:r>
          </a:p>
          <a:p>
            <a:pPr algn="l" rt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cap="all" dirty="0"/>
              <a:t>All time “pleasant day” values</a:t>
            </a:r>
          </a:p>
          <a:p>
            <a:pPr algn="l" rt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cap="all" dirty="0"/>
              <a:t>Highly correlated columns</a:t>
            </a:r>
          </a:p>
          <a:p>
            <a:pPr lvl="1" algn="l" rt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cap="all" dirty="0"/>
              <a:t>Temp – pleasant day</a:t>
            </a:r>
          </a:p>
          <a:p>
            <a:pPr lvl="1" algn="l" rt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 cap="all" dirty="0"/>
              <a:t> windspeed – pleasant day</a:t>
            </a:r>
          </a:p>
        </p:txBody>
      </p:sp>
    </p:spTree>
    <p:extLst>
      <p:ext uri="{BB962C8B-B14F-4D97-AF65-F5344CB8AC3E}">
        <p14:creationId xmlns:p14="http://schemas.microsoft.com/office/powerpoint/2010/main" val="96379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 with low confidence">
            <a:extLst>
              <a:ext uri="{FF2B5EF4-FFF2-40B4-BE49-F238E27FC236}">
                <a16:creationId xmlns:a16="http://schemas.microsoft.com/office/drawing/2014/main" id="{3FF0D6A0-3877-8F58-DA13-2BA8498B17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654"/>
            <a:ext cx="12014200" cy="1906494"/>
          </a:xfrm>
        </p:spPr>
      </p:pic>
      <p:pic>
        <p:nvPicPr>
          <p:cNvPr id="7" name="Picture 6" descr="Text, icon&#10;&#10;Description automatically generated">
            <a:extLst>
              <a:ext uri="{FF2B5EF4-FFF2-40B4-BE49-F238E27FC236}">
                <a16:creationId xmlns:a16="http://schemas.microsoft.com/office/drawing/2014/main" id="{2A87C316-3905-B1AF-C148-6C2D98C5D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6818"/>
            <a:ext cx="12014200" cy="1861041"/>
          </a:xfrm>
          <a:prstGeom prst="rect">
            <a:avLst/>
          </a:prstGeom>
        </p:spPr>
      </p:pic>
      <p:sp>
        <p:nvSpPr>
          <p:cNvPr id="8" name="כותרת 1">
            <a:extLst>
              <a:ext uri="{FF2B5EF4-FFF2-40B4-BE49-F238E27FC236}">
                <a16:creationId xmlns:a16="http://schemas.microsoft.com/office/drawing/2014/main" id="{BA91764D-A648-4C8C-5C71-F823FC0EA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5021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/>
              <a:t>Outlier’s histograms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138489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88C83067-3F4F-BD1D-449A-53417E04F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51546"/>
            <a:ext cx="5426764" cy="2645546"/>
          </a:xfrm>
          <a:prstGeom prst="rect">
            <a:avLst/>
          </a:prstGeom>
        </p:spPr>
      </p:pic>
      <p:pic>
        <p:nvPicPr>
          <p:cNvPr id="6" name="Picture 5" descr="A graph with red lines&#10;&#10;Description automatically generated with low confidence">
            <a:extLst>
              <a:ext uri="{FF2B5EF4-FFF2-40B4-BE49-F238E27FC236}">
                <a16:creationId xmlns:a16="http://schemas.microsoft.com/office/drawing/2014/main" id="{4FAA3FE5-B0D1-011A-2295-192D1C9DD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702169"/>
            <a:ext cx="5426764" cy="2618414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00A6FB4C-5EEB-D577-1BF4-494DB27D0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2027138"/>
            <a:ext cx="5426764" cy="2659114"/>
          </a:xfrm>
          <a:prstGeom prst="rect">
            <a:avLst/>
          </a:prstGeom>
        </p:spPr>
      </p:pic>
      <p:sp>
        <p:nvSpPr>
          <p:cNvPr id="18" name="כותרת 1">
            <a:extLst>
              <a:ext uri="{FF2B5EF4-FFF2-40B4-BE49-F238E27FC236}">
                <a16:creationId xmlns:a16="http://schemas.microsoft.com/office/drawing/2014/main" id="{A549994C-6C97-F78F-C49F-0E486B34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034" y="178142"/>
            <a:ext cx="5227945" cy="1596177"/>
          </a:xfrm>
        </p:spPr>
        <p:txBody>
          <a:bodyPr>
            <a:normAutofit/>
          </a:bodyPr>
          <a:lstStyle/>
          <a:p>
            <a:r>
              <a:rPr lang="en-US" sz="4800" dirty="0"/>
              <a:t>Over time chart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1495492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35437298-8DB5-4259-8F81-1898CA5BA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85"/>
            <a:ext cx="12192000" cy="61904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6E858-3705-E0B7-3BE8-15154520BD71}"/>
              </a:ext>
            </a:extLst>
          </p:cNvPr>
          <p:cNvSpPr txBox="1"/>
          <p:nvPr/>
        </p:nvSpPr>
        <p:spPr>
          <a:xfrm>
            <a:off x="386080" y="2965847"/>
            <a:ext cx="37668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700" cap="all" dirty="0"/>
              <a:t>* Pleasant day = </a:t>
            </a:r>
            <a:br>
              <a:rPr lang="en-IL" sz="1700" cap="all" dirty="0"/>
            </a:br>
            <a:r>
              <a:rPr lang="en-IL" sz="1700" cap="all" dirty="0"/>
              <a:t>day with calculated score &gt;= 0.75</a:t>
            </a:r>
          </a:p>
        </p:txBody>
      </p:sp>
      <p:sp>
        <p:nvSpPr>
          <p:cNvPr id="11" name="כותרת 1">
            <a:extLst>
              <a:ext uri="{FF2B5EF4-FFF2-40B4-BE49-F238E27FC236}">
                <a16:creationId xmlns:a16="http://schemas.microsoft.com/office/drawing/2014/main" id="{6C13FE92-64F5-B6D2-2EFC-5A44D78D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0" y="235770"/>
            <a:ext cx="3873500" cy="1108683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/>
              <a:t>Number of good days per months</a:t>
            </a:r>
          </a:p>
        </p:txBody>
      </p:sp>
    </p:spTree>
    <p:extLst>
      <p:ext uri="{BB962C8B-B14F-4D97-AF65-F5344CB8AC3E}">
        <p14:creationId xmlns:p14="http://schemas.microsoft.com/office/powerpoint/2010/main" val="2337674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2798E150-7D8B-3718-1A0E-8CCD43802E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5" y="612178"/>
            <a:ext cx="11066769" cy="5633644"/>
          </a:xfrm>
        </p:spPr>
      </p:pic>
    </p:spTree>
    <p:extLst>
      <p:ext uri="{BB962C8B-B14F-4D97-AF65-F5344CB8AC3E}">
        <p14:creationId xmlns:p14="http://schemas.microsoft.com/office/powerpoint/2010/main" val="1168313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vector graphics&#10;&#10;Description automatically generated">
            <a:extLst>
              <a:ext uri="{FF2B5EF4-FFF2-40B4-BE49-F238E27FC236}">
                <a16:creationId xmlns:a16="http://schemas.microsoft.com/office/drawing/2014/main" id="{862C9424-0838-8A8E-905A-393FBC694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457" y="0"/>
            <a:ext cx="572548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BA675F-001A-EB6A-11B6-5F6266A026AA}"/>
              </a:ext>
            </a:extLst>
          </p:cNvPr>
          <p:cNvSpPr txBox="1"/>
          <p:nvPr/>
        </p:nvSpPr>
        <p:spPr>
          <a:xfrm>
            <a:off x="8001000" y="2683828"/>
            <a:ext cx="3898900" cy="1490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en-US" sz="3200" cap="all" dirty="0"/>
              <a:t>Highly correlated columns</a:t>
            </a:r>
          </a:p>
        </p:txBody>
      </p:sp>
    </p:spTree>
    <p:extLst>
      <p:ext uri="{BB962C8B-B14F-4D97-AF65-F5344CB8AC3E}">
        <p14:creationId xmlns:p14="http://schemas.microsoft.com/office/powerpoint/2010/main" val="606722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4DAD7E-5121-8E77-16F3-DF5052C8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2" y="165100"/>
            <a:ext cx="10364451" cy="893894"/>
          </a:xfrm>
        </p:spPr>
        <p:txBody>
          <a:bodyPr/>
          <a:lstStyle/>
          <a:p>
            <a:r>
              <a:rPr lang="en-US" sz="4800" dirty="0"/>
              <a:t>Machine</a:t>
            </a:r>
            <a:r>
              <a:rPr lang="en-US" dirty="0"/>
              <a:t> </a:t>
            </a:r>
            <a:r>
              <a:rPr lang="en-US" sz="4800" dirty="0"/>
              <a:t>Learning</a:t>
            </a:r>
            <a:endParaRPr lang="he-IL" sz="48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C1EDDF-3104-6D51-A941-00D04EDBFD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338" y="3932573"/>
            <a:ext cx="11849262" cy="203980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In our project we have collected data over the years for each day and calculated the weather rating each day (“pleasant day” value between 0 to 1) </a:t>
            </a:r>
          </a:p>
          <a:p>
            <a:pPr marL="0" indent="0" algn="l" rtl="0">
              <a:buNone/>
            </a:pPr>
            <a:r>
              <a:rPr lang="en-US" sz="2400" dirty="0"/>
              <a:t>In order to predict the future values of a specific day we had to use “Linear regression” model</a:t>
            </a:r>
          </a:p>
          <a:p>
            <a:pPr marL="0" indent="0" algn="l" rtl="0">
              <a:buNone/>
            </a:pPr>
            <a:endParaRPr lang="he-IL" sz="2400" dirty="0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81A0FB4E-3740-1423-8BD4-C65018EB95FE}"/>
              </a:ext>
            </a:extLst>
          </p:cNvPr>
          <p:cNvSpPr txBox="1">
            <a:spLocks/>
          </p:cNvSpPr>
          <p:nvPr/>
        </p:nvSpPr>
        <p:spPr>
          <a:xfrm>
            <a:off x="913770" y="1261202"/>
            <a:ext cx="10364451" cy="893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question</a:t>
            </a: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02633C48-7C14-1D4E-3900-98A490B7DAF5}"/>
              </a:ext>
            </a:extLst>
          </p:cNvPr>
          <p:cNvSpPr txBox="1">
            <a:spLocks/>
          </p:cNvSpPr>
          <p:nvPr/>
        </p:nvSpPr>
        <p:spPr>
          <a:xfrm>
            <a:off x="-5" y="2293339"/>
            <a:ext cx="12192000" cy="203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2400" dirty="0"/>
              <a:t>Can we predict if the next day going to be a pleasant day, using historical data ? 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5ADB07E3-6685-D5C6-B88D-DA981BFA9F68}"/>
              </a:ext>
            </a:extLst>
          </p:cNvPr>
          <p:cNvSpPr txBox="1">
            <a:spLocks/>
          </p:cNvSpPr>
          <p:nvPr/>
        </p:nvSpPr>
        <p:spPr>
          <a:xfrm>
            <a:off x="913769" y="2982053"/>
            <a:ext cx="10364451" cy="893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7072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68FBBF1E-1555-488E-8C0C-058E5710B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3966F8-4E34-4797-9621-E8C53362E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861DD06-AB17-4E8B-B828-D863D16E2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FEC7187-09CB-ED72-98F6-58177BE11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7" y="558271"/>
            <a:ext cx="5223934" cy="283398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2525BC6-1D50-F2DD-69DE-3451D24E22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05" y="3429000"/>
            <a:ext cx="6330230" cy="28802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0468DF-40A1-4DCC-AABA-E800DB710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41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2176406-BB1F-62E4-8B69-DD86AE81F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5" y="786946"/>
            <a:ext cx="7397750" cy="528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26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40C680-32B6-CE6D-10E7-0209CC05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  <a:endParaRPr lang="he-IL" sz="6000" dirty="0"/>
          </a:p>
        </p:txBody>
      </p:sp>
    </p:spTree>
    <p:extLst>
      <p:ext uri="{BB962C8B-B14F-4D97-AF65-F5344CB8AC3E}">
        <p14:creationId xmlns:p14="http://schemas.microsoft.com/office/powerpoint/2010/main" val="330605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37793613-E840-794F-EA25-1531AD404B31}"/>
              </a:ext>
            </a:extLst>
          </p:cNvPr>
          <p:cNvSpPr txBox="1">
            <a:spLocks/>
          </p:cNvSpPr>
          <p:nvPr/>
        </p:nvSpPr>
        <p:spPr>
          <a:xfrm>
            <a:off x="913795" y="638176"/>
            <a:ext cx="10353762" cy="1467461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Font typeface="Arial" panose="020B0604020202020204" pitchFamily="34" charset="0"/>
              <a:buNone/>
            </a:pPr>
            <a:r>
              <a:rPr lang="en-US" sz="6600" dirty="0"/>
              <a:t>Topics</a:t>
            </a:r>
          </a:p>
          <a:p>
            <a:pPr marL="0" indent="0" algn="ctr" rtl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A9DEF7DD-5EC6-315B-CD20-EA826529594B}"/>
              </a:ext>
            </a:extLst>
          </p:cNvPr>
          <p:cNvSpPr txBox="1">
            <a:spLocks/>
          </p:cNvSpPr>
          <p:nvPr/>
        </p:nvSpPr>
        <p:spPr>
          <a:xfrm>
            <a:off x="913775" y="4236440"/>
            <a:ext cx="10364452" cy="1554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971F4711-1234-02A2-671B-061724397732}"/>
              </a:ext>
            </a:extLst>
          </p:cNvPr>
          <p:cNvSpPr txBox="1">
            <a:spLocks/>
          </p:cNvSpPr>
          <p:nvPr/>
        </p:nvSpPr>
        <p:spPr>
          <a:xfrm>
            <a:off x="913775" y="2181138"/>
            <a:ext cx="10364452" cy="3610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/>
              <a:t>Data Acquisition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/>
              <a:t>Data Cleaning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/>
              <a:t>EDA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/>
              <a:t>Machine Learning</a:t>
            </a:r>
          </a:p>
          <a:p>
            <a:pPr algn="l" rtl="0"/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61753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6CB67FA1-B0C2-6E1A-D59E-B65B58AC57CC}"/>
              </a:ext>
            </a:extLst>
          </p:cNvPr>
          <p:cNvSpPr txBox="1">
            <a:spLocks/>
          </p:cNvSpPr>
          <p:nvPr/>
        </p:nvSpPr>
        <p:spPr>
          <a:xfrm>
            <a:off x="540689" y="2367093"/>
            <a:ext cx="10737538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Ø"/>
            </a:pPr>
            <a:r>
              <a:rPr lang="en-US" dirty="0"/>
              <a:t>We crawled weather data since 1950 until today. </a:t>
            </a:r>
            <a:br>
              <a:rPr lang="en-US" dirty="0"/>
            </a:br>
            <a:r>
              <a:rPr lang="en-US" dirty="0"/>
              <a:t>The data for each day contains date, temperature, dew point, wind speed etc.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/>
              <a:t>we Stored THE relevant data FOR Each day in data frame,</a:t>
            </a:r>
            <a:br>
              <a:rPr lang="en-US" dirty="0"/>
            </a:br>
            <a:r>
              <a:rPr lang="en-US" dirty="0"/>
              <a:t>Each row is a specific day.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/>
              <a:t>crawling has</a:t>
            </a:r>
            <a:r>
              <a:rPr lang="he-IL" dirty="0"/>
              <a:t> </a:t>
            </a:r>
            <a:r>
              <a:rPr lang="en-US" dirty="0"/>
              <a:t> done using selenium.</a:t>
            </a:r>
          </a:p>
          <a:p>
            <a:pPr algn="l" rtl="0"/>
            <a:endParaRPr lang="he-IL" dirty="0"/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35A020AB-D13A-FD74-91B5-F153E4C94B17}"/>
              </a:ext>
            </a:extLst>
          </p:cNvPr>
          <p:cNvSpPr txBox="1">
            <a:spLocks/>
          </p:cNvSpPr>
          <p:nvPr/>
        </p:nvSpPr>
        <p:spPr>
          <a:xfrm>
            <a:off x="913775" y="618518"/>
            <a:ext cx="10364451" cy="1067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dirty="0"/>
              <a:t>Data acquisition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289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9B0E86FB-BADD-67D5-8658-3432B99691A9}"/>
              </a:ext>
            </a:extLst>
          </p:cNvPr>
          <p:cNvSpPr txBox="1">
            <a:spLocks/>
          </p:cNvSpPr>
          <p:nvPr/>
        </p:nvSpPr>
        <p:spPr>
          <a:xfrm>
            <a:off x="1701800" y="209550"/>
            <a:ext cx="9001462" cy="1442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Crawled and stored the data in data frame</a:t>
            </a:r>
            <a:endParaRPr lang="he-IL" sz="44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4B6B9A1-735E-0E32-1355-81676E5A5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13" y="1466661"/>
            <a:ext cx="10064436" cy="53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68FBBF1E-1555-488E-8C0C-058E5710B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3966F8-4E34-4797-9621-E8C53362E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E14AE92-8479-4004-BAD5-49502E3EA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0FE9F282-3FA1-484E-AF39-0C8C10F7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4E1727D7-C4C0-42F3-94D0-69379A21E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4597" y="643467"/>
            <a:ext cx="10742806" cy="5564129"/>
          </a:xfrm>
          <a:prstGeom prst="roundRect">
            <a:avLst>
              <a:gd name="adj" fmla="val 444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F4DA146C-809B-5064-8794-7BE326C0A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33" y="4059252"/>
            <a:ext cx="7786063" cy="19659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B5DF69-9834-4AA8-A8AB-B8A1E08F0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505EF3-51B6-D46B-C157-D817215D2B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842" y="787048"/>
            <a:ext cx="5525936" cy="317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6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68C6385-AF19-4CB9-BE39-5D655C3B0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6BE4FBEF-7878-4089-B7C3-592ECF84E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8310F8CD-6622-E65E-7A74-7C0A48557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211" y="5139665"/>
            <a:ext cx="10916365" cy="1375345"/>
          </a:xfrm>
        </p:spPr>
        <p:txBody>
          <a:bodyPr>
            <a:normAutofit/>
          </a:bodyPr>
          <a:lstStyle/>
          <a:p>
            <a:r>
              <a:rPr lang="en-US" sz="4400" dirty="0"/>
              <a:t>Data Handling</a:t>
            </a:r>
            <a:br>
              <a:rPr lang="en-US" sz="4400" dirty="0"/>
            </a:br>
            <a:r>
              <a:rPr lang="en-US" sz="4400" dirty="0"/>
              <a:t>Cleaning &amp; normalize</a:t>
            </a:r>
            <a:endParaRPr lang="he-IL" sz="44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7B3EFDD-A132-0846-A86D-A9C85BA5E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" y="1091013"/>
            <a:ext cx="7467639" cy="404865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E6015EA-0E25-CD9A-96CD-95A6CBF7F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337" y="1415955"/>
            <a:ext cx="3972862" cy="131104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D07B6DE-7663-4467-ABD7-8B76677D9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06"/>
          <a:stretch/>
        </p:blipFill>
        <p:spPr>
          <a:xfrm>
            <a:off x="0" y="-1"/>
            <a:ext cx="12192000" cy="283191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140EF84-918C-4BAE-895D-6EED3719D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4" t="45274" b="-1"/>
          <a:stretch/>
        </p:blipFill>
        <p:spPr>
          <a:xfrm>
            <a:off x="8219138" y="3104866"/>
            <a:ext cx="3972862" cy="3753134"/>
          </a:xfrm>
          <a:prstGeom prst="rect">
            <a:avLst/>
          </a:prstGeom>
        </p:spPr>
      </p:pic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87C99C0D-8E74-4FC2-ADFF-ECBD13EC8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223" y="3017227"/>
            <a:ext cx="4119090" cy="100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8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D77388D7-0615-A401-3670-1FCDD466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917" y="1816295"/>
            <a:ext cx="6060435" cy="4545326"/>
          </a:xfrm>
          <a:prstGeom prst="rect">
            <a:avLst/>
          </a:prstGeom>
        </p:spPr>
      </p:pic>
      <p:sp>
        <p:nvSpPr>
          <p:cNvPr id="19" name="כותרת 1">
            <a:extLst>
              <a:ext uri="{FF2B5EF4-FFF2-40B4-BE49-F238E27FC236}">
                <a16:creationId xmlns:a16="http://schemas.microsoft.com/office/drawing/2014/main" id="{5ED0B081-4C5D-FEFF-A962-C9B9A8DB2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45" y="174929"/>
            <a:ext cx="5916707" cy="126714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Data Cleaning</a:t>
            </a:r>
            <a:br>
              <a:rPr lang="en-US" sz="4400" dirty="0"/>
            </a:br>
            <a:r>
              <a:rPr lang="en-US" sz="4400" dirty="0"/>
              <a:t>Output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337805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8C0040-70B9-E123-9573-09F6889EF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5091" y="445272"/>
            <a:ext cx="5081809" cy="772600"/>
          </a:xfrm>
        </p:spPr>
        <p:txBody>
          <a:bodyPr>
            <a:normAutofit/>
          </a:bodyPr>
          <a:lstStyle/>
          <a:p>
            <a:r>
              <a:rPr lang="en-US" dirty="0"/>
              <a:t>Normalize data</a:t>
            </a:r>
            <a:endParaRPr lang="he-IL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A44425F-B6D6-34EB-4AAA-EA458E38B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707" y="1705034"/>
            <a:ext cx="8804579" cy="470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0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8C0040-70B9-E123-9573-09F6889EF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5091" y="445272"/>
            <a:ext cx="5081809" cy="772600"/>
          </a:xfrm>
        </p:spPr>
        <p:txBody>
          <a:bodyPr>
            <a:normAutofit/>
          </a:bodyPr>
          <a:lstStyle/>
          <a:p>
            <a:r>
              <a:rPr lang="en-US" dirty="0"/>
              <a:t>Normalize data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98E541-3201-C3C6-FAB4-D6CD98B97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74" y="1784737"/>
            <a:ext cx="8796241" cy="44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06331"/>
      </p:ext>
    </p:extLst>
  </p:cSld>
  <p:clrMapOvr>
    <a:masterClrMapping/>
  </p:clrMapOvr>
</p:sld>
</file>

<file path=ppt/theme/theme1.xml><?xml version="1.0" encoding="utf-8"?>
<a:theme xmlns:a="http://schemas.openxmlformats.org/drawingml/2006/main" name="טיפה">
  <a:themeElements>
    <a:clrScheme name="טיפה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טיפה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טיפה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TM04033925[[fn=טיפה]]</Template>
  <TotalTime>3262</TotalTime>
  <Words>252</Words>
  <Application>Microsoft Macintosh PowerPoint</Application>
  <PresentationFormat>Widescreen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Tw Cen MT</vt:lpstr>
      <vt:lpstr>Wingdings</vt:lpstr>
      <vt:lpstr>טיפה</vt:lpstr>
      <vt:lpstr>Data Science Weather</vt:lpstr>
      <vt:lpstr>PowerPoint Presentation</vt:lpstr>
      <vt:lpstr>PowerPoint Presentation</vt:lpstr>
      <vt:lpstr>PowerPoint Presentation</vt:lpstr>
      <vt:lpstr>PowerPoint Presentation</vt:lpstr>
      <vt:lpstr>Data Handling Cleaning &amp; normalize</vt:lpstr>
      <vt:lpstr>Data Cleaning Output</vt:lpstr>
      <vt:lpstr>Normalize data</vt:lpstr>
      <vt:lpstr>Normalize data</vt:lpstr>
      <vt:lpstr>Exploratory Data Analysis</vt:lpstr>
      <vt:lpstr>Outlier’s histograms</vt:lpstr>
      <vt:lpstr>Over time chart</vt:lpstr>
      <vt:lpstr>Number of good days per months</vt:lpstr>
      <vt:lpstr>PowerPoint Presentation</vt:lpstr>
      <vt:lpstr>PowerPoint Presentation</vt:lpstr>
      <vt:lpstr>Machine Learning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Weather</dc:title>
  <dc:creator>Yuval Alfital</dc:creator>
  <cp:lastModifiedBy>Gal Bachar</cp:lastModifiedBy>
  <cp:revision>9</cp:revision>
  <dcterms:created xsi:type="dcterms:W3CDTF">2022-06-23T12:46:04Z</dcterms:created>
  <dcterms:modified xsi:type="dcterms:W3CDTF">2022-06-26T16:50:09Z</dcterms:modified>
</cp:coreProperties>
</file>