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904" r:id="rId1"/>
  </p:sldMasterIdLst>
  <p:notesMasterIdLst>
    <p:notesMasterId r:id="rId11"/>
  </p:notesMasterIdLst>
  <p:sldIdLst>
    <p:sldId id="260" r:id="rId2"/>
    <p:sldId id="261" r:id="rId3"/>
    <p:sldId id="267" r:id="rId4"/>
    <p:sldId id="272" r:id="rId5"/>
    <p:sldId id="269" r:id="rId6"/>
    <p:sldId id="270" r:id="rId7"/>
    <p:sldId id="268" r:id="rId8"/>
    <p:sldId id="271" r:id="rId9"/>
    <p:sldId id="265" r:id="rId10"/>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86486" autoAdjust="0"/>
  </p:normalViewPr>
  <p:slideViewPr>
    <p:cSldViewPr snapToGrid="0">
      <p:cViewPr varScale="1">
        <p:scale>
          <a:sx n="98" d="100"/>
          <a:sy n="98" d="100"/>
        </p:scale>
        <p:origin x="103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l Goldstein" userId="eb05607b-acf6-49f4-9fb1-f1cf7f6f8ebf" providerId="ADAL" clId="{5B243738-1FE6-4FB6-84E7-D47A113BB95F}"/>
    <pc:docChg chg="undo custSel addSld delSld modSld sldOrd modMainMaster">
      <pc:chgData name="Gal Goldstein" userId="eb05607b-acf6-49f4-9fb1-f1cf7f6f8ebf" providerId="ADAL" clId="{5B243738-1FE6-4FB6-84E7-D47A113BB95F}" dt="2021-01-27T10:06:50.538" v="5254" actId="20577"/>
      <pc:docMkLst>
        <pc:docMk/>
      </pc:docMkLst>
      <pc:sldChg chg="del">
        <pc:chgData name="Gal Goldstein" userId="eb05607b-acf6-49f4-9fb1-f1cf7f6f8ebf" providerId="ADAL" clId="{5B243738-1FE6-4FB6-84E7-D47A113BB95F}" dt="2021-01-26T14:52:13.473" v="1308" actId="2696"/>
        <pc:sldMkLst>
          <pc:docMk/>
          <pc:sldMk cId="3867543366" sldId="257"/>
        </pc:sldMkLst>
      </pc:sldChg>
      <pc:sldChg chg="del">
        <pc:chgData name="Gal Goldstein" userId="eb05607b-acf6-49f4-9fb1-f1cf7f6f8ebf" providerId="ADAL" clId="{5B243738-1FE6-4FB6-84E7-D47A113BB95F}" dt="2021-01-26T15:19:15.265" v="1642" actId="2696"/>
        <pc:sldMkLst>
          <pc:docMk/>
          <pc:sldMk cId="2732390110" sldId="258"/>
        </pc:sldMkLst>
      </pc:sldChg>
      <pc:sldChg chg="del">
        <pc:chgData name="Gal Goldstein" userId="eb05607b-acf6-49f4-9fb1-f1cf7f6f8ebf" providerId="ADAL" clId="{5B243738-1FE6-4FB6-84E7-D47A113BB95F}" dt="2021-01-26T15:24:30.441" v="1749" actId="2696"/>
        <pc:sldMkLst>
          <pc:docMk/>
          <pc:sldMk cId="761979355" sldId="259"/>
        </pc:sldMkLst>
      </pc:sldChg>
      <pc:sldChg chg="addSp delSp modSp setBg modNotesTx">
        <pc:chgData name="Gal Goldstein" userId="eb05607b-acf6-49f4-9fb1-f1cf7f6f8ebf" providerId="ADAL" clId="{5B243738-1FE6-4FB6-84E7-D47A113BB95F}" dt="2021-01-27T09:59:29.369" v="5051" actId="20577"/>
        <pc:sldMkLst>
          <pc:docMk/>
          <pc:sldMk cId="4294794827" sldId="260"/>
        </pc:sldMkLst>
        <pc:spChg chg="mod">
          <ac:chgData name="Gal Goldstein" userId="eb05607b-acf6-49f4-9fb1-f1cf7f6f8ebf" providerId="ADAL" clId="{5B243738-1FE6-4FB6-84E7-D47A113BB95F}" dt="2021-01-26T15:42:56.139" v="2353" actId="1076"/>
          <ac:spMkLst>
            <pc:docMk/>
            <pc:sldMk cId="4294794827" sldId="260"/>
            <ac:spMk id="2" creationId="{C1F43331-A7CC-437F-AFC6-66853BF222AD}"/>
          </ac:spMkLst>
        </pc:spChg>
        <pc:spChg chg="mod">
          <ac:chgData name="Gal Goldstein" userId="eb05607b-acf6-49f4-9fb1-f1cf7f6f8ebf" providerId="ADAL" clId="{5B243738-1FE6-4FB6-84E7-D47A113BB95F}" dt="2021-01-26T15:43:06.314" v="2355" actId="1076"/>
          <ac:spMkLst>
            <pc:docMk/>
            <pc:sldMk cId="4294794827" sldId="260"/>
            <ac:spMk id="3" creationId="{27ACFC67-BD05-44B3-9C99-E419926E2F0A}"/>
          </ac:spMkLst>
        </pc:spChg>
        <pc:spChg chg="add del mod">
          <ac:chgData name="Gal Goldstein" userId="eb05607b-acf6-49f4-9fb1-f1cf7f6f8ebf" providerId="ADAL" clId="{5B243738-1FE6-4FB6-84E7-D47A113BB95F}" dt="2021-01-26T16:13:25.674" v="4988" actId="478"/>
          <ac:spMkLst>
            <pc:docMk/>
            <pc:sldMk cId="4294794827" sldId="260"/>
            <ac:spMk id="4" creationId="{A51EEDAE-B78A-44D2-996C-AB22729D689C}"/>
          </ac:spMkLst>
        </pc:spChg>
        <pc:picChg chg="add del mod">
          <ac:chgData name="Gal Goldstein" userId="eb05607b-acf6-49f4-9fb1-f1cf7f6f8ebf" providerId="ADAL" clId="{5B243738-1FE6-4FB6-84E7-D47A113BB95F}" dt="2021-01-26T16:13:39.091" v="4990"/>
          <ac:picMkLst>
            <pc:docMk/>
            <pc:sldMk cId="4294794827" sldId="260"/>
            <ac:picMk id="1026" creationId="{BFA176BF-FBC9-4BFA-A691-8231D33505E3}"/>
          </ac:picMkLst>
        </pc:picChg>
      </pc:sldChg>
      <pc:sldChg chg="addSp delSp modSp ord setBg modNotesTx">
        <pc:chgData name="Gal Goldstein" userId="eb05607b-acf6-49f4-9fb1-f1cf7f6f8ebf" providerId="ADAL" clId="{5B243738-1FE6-4FB6-84E7-D47A113BB95F}" dt="2021-01-27T10:06:50.538" v="5254" actId="20577"/>
        <pc:sldMkLst>
          <pc:docMk/>
          <pc:sldMk cId="405731132" sldId="261"/>
        </pc:sldMkLst>
        <pc:spChg chg="mod">
          <ac:chgData name="Gal Goldstein" userId="eb05607b-acf6-49f4-9fb1-f1cf7f6f8ebf" providerId="ADAL" clId="{5B243738-1FE6-4FB6-84E7-D47A113BB95F}" dt="2021-01-26T15:43:11.412" v="2356" actId="207"/>
          <ac:spMkLst>
            <pc:docMk/>
            <pc:sldMk cId="405731132" sldId="261"/>
            <ac:spMk id="2" creationId="{056B1348-490B-4B21-9718-BC3C9049007F}"/>
          </ac:spMkLst>
        </pc:spChg>
        <pc:spChg chg="del mod">
          <ac:chgData name="Gal Goldstein" userId="eb05607b-acf6-49f4-9fb1-f1cf7f6f8ebf" providerId="ADAL" clId="{5B243738-1FE6-4FB6-84E7-D47A113BB95F}" dt="2021-01-26T14:18:51.724" v="212" actId="478"/>
          <ac:spMkLst>
            <pc:docMk/>
            <pc:sldMk cId="405731132" sldId="261"/>
            <ac:spMk id="3" creationId="{DBFA1C32-70F6-4C63-93D1-62100BA55255}"/>
          </ac:spMkLst>
        </pc:spChg>
        <pc:spChg chg="add del mod">
          <ac:chgData name="Gal Goldstein" userId="eb05607b-acf6-49f4-9fb1-f1cf7f6f8ebf" providerId="ADAL" clId="{5B243738-1FE6-4FB6-84E7-D47A113BB95F}" dt="2021-01-26T14:18:53.893" v="214" actId="478"/>
          <ac:spMkLst>
            <pc:docMk/>
            <pc:sldMk cId="405731132" sldId="261"/>
            <ac:spMk id="5" creationId="{FD142F01-86BA-4951-8AEC-D9D6106F28C5}"/>
          </ac:spMkLst>
        </pc:spChg>
        <pc:spChg chg="add mod">
          <ac:chgData name="Gal Goldstein" userId="eb05607b-acf6-49f4-9fb1-f1cf7f6f8ebf" providerId="ADAL" clId="{5B243738-1FE6-4FB6-84E7-D47A113BB95F}" dt="2021-01-26T15:41:51.693" v="2341" actId="207"/>
          <ac:spMkLst>
            <pc:docMk/>
            <pc:sldMk cId="405731132" sldId="261"/>
            <ac:spMk id="8" creationId="{B69B2A48-4EA0-4465-9E3B-2D748D72D049}"/>
          </ac:spMkLst>
        </pc:spChg>
        <pc:spChg chg="add del">
          <ac:chgData name="Gal Goldstein" userId="eb05607b-acf6-49f4-9fb1-f1cf7f6f8ebf" providerId="ADAL" clId="{5B243738-1FE6-4FB6-84E7-D47A113BB95F}" dt="2021-01-26T14:19:10.099" v="242"/>
          <ac:spMkLst>
            <pc:docMk/>
            <pc:sldMk cId="405731132" sldId="261"/>
            <ac:spMk id="9" creationId="{1FFD1D18-A360-4A4E-B223-5D6FA36CB519}"/>
          </ac:spMkLst>
        </pc:spChg>
        <pc:spChg chg="add del">
          <ac:chgData name="Gal Goldstein" userId="eb05607b-acf6-49f4-9fb1-f1cf7f6f8ebf" providerId="ADAL" clId="{5B243738-1FE6-4FB6-84E7-D47A113BB95F}" dt="2021-01-26T14:19:18.308" v="244"/>
          <ac:spMkLst>
            <pc:docMk/>
            <pc:sldMk cId="405731132" sldId="261"/>
            <ac:spMk id="10" creationId="{DCC8B75B-E4FC-445F-94F2-F29BB801C9D4}"/>
          </ac:spMkLst>
        </pc:spChg>
        <pc:picChg chg="del">
          <ac:chgData name="Gal Goldstein" userId="eb05607b-acf6-49f4-9fb1-f1cf7f6f8ebf" providerId="ADAL" clId="{5B243738-1FE6-4FB6-84E7-D47A113BB95F}" dt="2021-01-26T14:25:54.164" v="476" actId="478"/>
          <ac:picMkLst>
            <pc:docMk/>
            <pc:sldMk cId="405731132" sldId="261"/>
            <ac:picMk id="7" creationId="{961C152D-818C-4F30-B581-80D4D9041771}"/>
          </ac:picMkLst>
        </pc:picChg>
        <pc:picChg chg="add mod">
          <ac:chgData name="Gal Goldstein" userId="eb05607b-acf6-49f4-9fb1-f1cf7f6f8ebf" providerId="ADAL" clId="{5B243738-1FE6-4FB6-84E7-D47A113BB95F}" dt="2021-01-26T16:13:50.592" v="4994" actId="1076"/>
          <ac:picMkLst>
            <pc:docMk/>
            <pc:sldMk cId="405731132" sldId="261"/>
            <ac:picMk id="11" creationId="{65E1E4B1-B8B1-4C5E-B031-7063E468D92A}"/>
          </ac:picMkLst>
        </pc:picChg>
      </pc:sldChg>
      <pc:sldChg chg="del">
        <pc:chgData name="Gal Goldstein" userId="eb05607b-acf6-49f4-9fb1-f1cf7f6f8ebf" providerId="ADAL" clId="{5B243738-1FE6-4FB6-84E7-D47A113BB95F}" dt="2021-01-26T14:30:28.070" v="696" actId="2696"/>
        <pc:sldMkLst>
          <pc:docMk/>
          <pc:sldMk cId="4059278019" sldId="262"/>
        </pc:sldMkLst>
      </pc:sldChg>
      <pc:sldChg chg="del">
        <pc:chgData name="Gal Goldstein" userId="eb05607b-acf6-49f4-9fb1-f1cf7f6f8ebf" providerId="ADAL" clId="{5B243738-1FE6-4FB6-84E7-D47A113BB95F}" dt="2021-01-26T14:30:35.447" v="697" actId="2696"/>
        <pc:sldMkLst>
          <pc:docMk/>
          <pc:sldMk cId="2702800153" sldId="263"/>
        </pc:sldMkLst>
      </pc:sldChg>
      <pc:sldChg chg="addSp delSp modSp del modNotesTx">
        <pc:chgData name="Gal Goldstein" userId="eb05607b-acf6-49f4-9fb1-f1cf7f6f8ebf" providerId="ADAL" clId="{5B243738-1FE6-4FB6-84E7-D47A113BB95F}" dt="2021-01-26T16:16:14.909" v="5023" actId="2696"/>
        <pc:sldMkLst>
          <pc:docMk/>
          <pc:sldMk cId="3639285141" sldId="264"/>
        </pc:sldMkLst>
        <pc:spChg chg="del mod">
          <ac:chgData name="Gal Goldstein" userId="eb05607b-acf6-49f4-9fb1-f1cf7f6f8ebf" providerId="ADAL" clId="{5B243738-1FE6-4FB6-84E7-D47A113BB95F}" dt="2021-01-26T14:32:47.393" v="759" actId="478"/>
          <ac:spMkLst>
            <pc:docMk/>
            <pc:sldMk cId="3639285141" sldId="264"/>
            <ac:spMk id="2" creationId="{89184040-4601-45A8-BE37-6D19A8D39C05}"/>
          </ac:spMkLst>
        </pc:spChg>
        <pc:spChg chg="mod">
          <ac:chgData name="Gal Goldstein" userId="eb05607b-acf6-49f4-9fb1-f1cf7f6f8ebf" providerId="ADAL" clId="{5B243738-1FE6-4FB6-84E7-D47A113BB95F}" dt="2021-01-26T16:05:47.628" v="4968" actId="20577"/>
          <ac:spMkLst>
            <pc:docMk/>
            <pc:sldMk cId="3639285141" sldId="264"/>
            <ac:spMk id="3" creationId="{BAE9BEBC-CCED-4B7C-9700-EB1C4A4E6D60}"/>
          </ac:spMkLst>
        </pc:spChg>
        <pc:spChg chg="add mod">
          <ac:chgData name="Gal Goldstein" userId="eb05607b-acf6-49f4-9fb1-f1cf7f6f8ebf" providerId="ADAL" clId="{5B243738-1FE6-4FB6-84E7-D47A113BB95F}" dt="2021-01-26T15:44:30.991" v="2411" actId="1076"/>
          <ac:spMkLst>
            <pc:docMk/>
            <pc:sldMk cId="3639285141" sldId="264"/>
            <ac:spMk id="5" creationId="{5E9B1283-2507-4DBC-A528-2C6F6DEE6835}"/>
          </ac:spMkLst>
        </pc:spChg>
        <pc:picChg chg="del">
          <ac:chgData name="Gal Goldstein" userId="eb05607b-acf6-49f4-9fb1-f1cf7f6f8ebf" providerId="ADAL" clId="{5B243738-1FE6-4FB6-84E7-D47A113BB95F}" dt="2021-01-26T14:25:57.135" v="477" actId="478"/>
          <ac:picMkLst>
            <pc:docMk/>
            <pc:sldMk cId="3639285141" sldId="264"/>
            <ac:picMk id="16" creationId="{CE85E057-CCAF-40CF-9E32-1D489F19EB2E}"/>
          </ac:picMkLst>
        </pc:picChg>
      </pc:sldChg>
      <pc:sldChg chg="addSp modSp setBg">
        <pc:chgData name="Gal Goldstein" userId="eb05607b-acf6-49f4-9fb1-f1cf7f6f8ebf" providerId="ADAL" clId="{5B243738-1FE6-4FB6-84E7-D47A113BB95F}" dt="2021-01-26T16:15:11.562" v="5015" actId="1076"/>
        <pc:sldMkLst>
          <pc:docMk/>
          <pc:sldMk cId="3875343218" sldId="265"/>
        </pc:sldMkLst>
        <pc:spChg chg="mod">
          <ac:chgData name="Gal Goldstein" userId="eb05607b-acf6-49f4-9fb1-f1cf7f6f8ebf" providerId="ADAL" clId="{5B243738-1FE6-4FB6-84E7-D47A113BB95F}" dt="2021-01-26T16:15:04.613" v="5012" actId="1076"/>
          <ac:spMkLst>
            <pc:docMk/>
            <pc:sldMk cId="3875343218" sldId="265"/>
            <ac:spMk id="2" creationId="{A2DD7DC5-756D-4004-B90B-DC638AB23699}"/>
          </ac:spMkLst>
        </pc:spChg>
        <pc:picChg chg="add mod">
          <ac:chgData name="Gal Goldstein" userId="eb05607b-acf6-49f4-9fb1-f1cf7f6f8ebf" providerId="ADAL" clId="{5B243738-1FE6-4FB6-84E7-D47A113BB95F}" dt="2021-01-26T16:15:11.562" v="5015" actId="1076"/>
          <ac:picMkLst>
            <pc:docMk/>
            <pc:sldMk cId="3875343218" sldId="265"/>
            <ac:picMk id="2050" creationId="{27D33760-DA91-45A9-8813-97E7C94925F6}"/>
          </ac:picMkLst>
        </pc:picChg>
      </pc:sldChg>
      <pc:sldChg chg="add del">
        <pc:chgData name="Gal Goldstein" userId="eb05607b-acf6-49f4-9fb1-f1cf7f6f8ebf" providerId="ADAL" clId="{5B243738-1FE6-4FB6-84E7-D47A113BB95F}" dt="2021-01-26T15:24:38.262" v="1750" actId="2696"/>
        <pc:sldMkLst>
          <pc:docMk/>
          <pc:sldMk cId="352128815" sldId="266"/>
        </pc:sldMkLst>
      </pc:sldChg>
      <pc:sldChg chg="modSp add setBg modNotesTx">
        <pc:chgData name="Gal Goldstein" userId="eb05607b-acf6-49f4-9fb1-f1cf7f6f8ebf" providerId="ADAL" clId="{5B243738-1FE6-4FB6-84E7-D47A113BB95F}" dt="2021-01-27T10:00:53.642" v="5100" actId="20577"/>
        <pc:sldMkLst>
          <pc:docMk/>
          <pc:sldMk cId="132297301" sldId="267"/>
        </pc:sldMkLst>
        <pc:spChg chg="mod">
          <ac:chgData name="Gal Goldstein" userId="eb05607b-acf6-49f4-9fb1-f1cf7f6f8ebf" providerId="ADAL" clId="{5B243738-1FE6-4FB6-84E7-D47A113BB95F}" dt="2021-01-26T16:15:51.697" v="5019"/>
          <ac:spMkLst>
            <pc:docMk/>
            <pc:sldMk cId="132297301" sldId="267"/>
            <ac:spMk id="2" creationId="{056B1348-490B-4B21-9718-BC3C9049007F}"/>
          </ac:spMkLst>
        </pc:spChg>
        <pc:spChg chg="mod">
          <ac:chgData name="Gal Goldstein" userId="eb05607b-acf6-49f4-9fb1-f1cf7f6f8ebf" providerId="ADAL" clId="{5B243738-1FE6-4FB6-84E7-D47A113BB95F}" dt="2021-01-26T16:16:05.450" v="5022" actId="14100"/>
          <ac:spMkLst>
            <pc:docMk/>
            <pc:sldMk cId="132297301" sldId="267"/>
            <ac:spMk id="8" creationId="{B69B2A48-4EA0-4465-9E3B-2D748D72D049}"/>
          </ac:spMkLst>
        </pc:spChg>
      </pc:sldChg>
      <pc:sldChg chg="addSp modSp add ord modNotesTx">
        <pc:chgData name="Gal Goldstein" userId="eb05607b-acf6-49f4-9fb1-f1cf7f6f8ebf" providerId="ADAL" clId="{5B243738-1FE6-4FB6-84E7-D47A113BB95F}" dt="2021-01-26T16:08:50.357" v="4980" actId="20577"/>
        <pc:sldMkLst>
          <pc:docMk/>
          <pc:sldMk cId="2482505608" sldId="268"/>
        </pc:sldMkLst>
        <pc:spChg chg="mod">
          <ac:chgData name="Gal Goldstein" userId="eb05607b-acf6-49f4-9fb1-f1cf7f6f8ebf" providerId="ADAL" clId="{5B243738-1FE6-4FB6-84E7-D47A113BB95F}" dt="2021-01-26T15:45:07.965" v="2419" actId="207"/>
          <ac:spMkLst>
            <pc:docMk/>
            <pc:sldMk cId="2482505608" sldId="268"/>
            <ac:spMk id="2" creationId="{056B1348-490B-4B21-9718-BC3C9049007F}"/>
          </ac:spMkLst>
        </pc:spChg>
        <pc:spChg chg="add mod">
          <ac:chgData name="Gal Goldstein" userId="eb05607b-acf6-49f4-9fb1-f1cf7f6f8ebf" providerId="ADAL" clId="{5B243738-1FE6-4FB6-84E7-D47A113BB95F}" dt="2021-01-26T15:44:57.427" v="2417" actId="207"/>
          <ac:spMkLst>
            <pc:docMk/>
            <pc:sldMk cId="2482505608" sldId="268"/>
            <ac:spMk id="4" creationId="{D796AA5C-A6CB-463A-9192-F62284B4CFB6}"/>
          </ac:spMkLst>
        </pc:spChg>
        <pc:spChg chg="add mod">
          <ac:chgData name="Gal Goldstein" userId="eb05607b-acf6-49f4-9fb1-f1cf7f6f8ebf" providerId="ADAL" clId="{5B243738-1FE6-4FB6-84E7-D47A113BB95F}" dt="2021-01-26T15:44:59.294" v="2418" actId="207"/>
          <ac:spMkLst>
            <pc:docMk/>
            <pc:sldMk cId="2482505608" sldId="268"/>
            <ac:spMk id="5" creationId="{00AC2D32-DCE3-49DF-ADC5-D4F54B099094}"/>
          </ac:spMkLst>
        </pc:spChg>
        <pc:spChg chg="mod">
          <ac:chgData name="Gal Goldstein" userId="eb05607b-acf6-49f4-9fb1-f1cf7f6f8ebf" providerId="ADAL" clId="{5B243738-1FE6-4FB6-84E7-D47A113BB95F}" dt="2021-01-26T15:44:55.294" v="2416" actId="207"/>
          <ac:spMkLst>
            <pc:docMk/>
            <pc:sldMk cId="2482505608" sldId="268"/>
            <ac:spMk id="8" creationId="{B69B2A48-4EA0-4465-9E3B-2D748D72D049}"/>
          </ac:spMkLst>
        </pc:spChg>
      </pc:sldChg>
      <pc:sldChg chg="addSp modSp add modNotesTx">
        <pc:chgData name="Gal Goldstein" userId="eb05607b-acf6-49f4-9fb1-f1cf7f6f8ebf" providerId="ADAL" clId="{5B243738-1FE6-4FB6-84E7-D47A113BB95F}" dt="2021-01-27T10:02:21.062" v="5170" actId="20577"/>
        <pc:sldMkLst>
          <pc:docMk/>
          <pc:sldMk cId="1688019184" sldId="269"/>
        </pc:sldMkLst>
        <pc:spChg chg="mod">
          <ac:chgData name="Gal Goldstein" userId="eb05607b-acf6-49f4-9fb1-f1cf7f6f8ebf" providerId="ADAL" clId="{5B243738-1FE6-4FB6-84E7-D47A113BB95F}" dt="2021-01-26T15:44:42.722" v="2413" actId="207"/>
          <ac:spMkLst>
            <pc:docMk/>
            <pc:sldMk cId="1688019184" sldId="269"/>
            <ac:spMk id="2" creationId="{056B1348-490B-4B21-9718-BC3C9049007F}"/>
          </ac:spMkLst>
        </pc:spChg>
        <pc:spChg chg="add mod">
          <ac:chgData name="Gal Goldstein" userId="eb05607b-acf6-49f4-9fb1-f1cf7f6f8ebf" providerId="ADAL" clId="{5B243738-1FE6-4FB6-84E7-D47A113BB95F}" dt="2021-01-26T15:44:41.030" v="2412" actId="207"/>
          <ac:spMkLst>
            <pc:docMk/>
            <pc:sldMk cId="1688019184" sldId="269"/>
            <ac:spMk id="4" creationId="{3F6217B6-EDE7-408B-87D0-07043D2174A9}"/>
          </ac:spMkLst>
        </pc:spChg>
        <pc:spChg chg="mod">
          <ac:chgData name="Gal Goldstein" userId="eb05607b-acf6-49f4-9fb1-f1cf7f6f8ebf" providerId="ADAL" clId="{5B243738-1FE6-4FB6-84E7-D47A113BB95F}" dt="2021-01-26T14:54:32.834" v="1335" actId="20577"/>
          <ac:spMkLst>
            <pc:docMk/>
            <pc:sldMk cId="1688019184" sldId="269"/>
            <ac:spMk id="8" creationId="{B69B2A48-4EA0-4465-9E3B-2D748D72D049}"/>
          </ac:spMkLst>
        </pc:spChg>
      </pc:sldChg>
      <pc:sldChg chg="modSp add modNotesTx">
        <pc:chgData name="Gal Goldstein" userId="eb05607b-acf6-49f4-9fb1-f1cf7f6f8ebf" providerId="ADAL" clId="{5B243738-1FE6-4FB6-84E7-D47A113BB95F}" dt="2021-01-26T16:00:45.793" v="4514" actId="20577"/>
        <pc:sldMkLst>
          <pc:docMk/>
          <pc:sldMk cId="1253803622" sldId="270"/>
        </pc:sldMkLst>
        <pc:spChg chg="mod">
          <ac:chgData name="Gal Goldstein" userId="eb05607b-acf6-49f4-9fb1-f1cf7f6f8ebf" providerId="ADAL" clId="{5B243738-1FE6-4FB6-84E7-D47A113BB95F}" dt="2021-01-26T15:44:48.790" v="2414" actId="207"/>
          <ac:spMkLst>
            <pc:docMk/>
            <pc:sldMk cId="1253803622" sldId="270"/>
            <ac:spMk id="2" creationId="{056B1348-490B-4B21-9718-BC3C9049007F}"/>
          </ac:spMkLst>
        </pc:spChg>
        <pc:spChg chg="mod">
          <ac:chgData name="Gal Goldstein" userId="eb05607b-acf6-49f4-9fb1-f1cf7f6f8ebf" providerId="ADAL" clId="{5B243738-1FE6-4FB6-84E7-D47A113BB95F}" dt="2021-01-26T16:00:45.793" v="4514" actId="20577"/>
          <ac:spMkLst>
            <pc:docMk/>
            <pc:sldMk cId="1253803622" sldId="270"/>
            <ac:spMk id="4" creationId="{3F6217B6-EDE7-408B-87D0-07043D2174A9}"/>
          </ac:spMkLst>
        </pc:spChg>
      </pc:sldChg>
      <pc:sldChg chg="delSp modSp add modNotesTx">
        <pc:chgData name="Gal Goldstein" userId="eb05607b-acf6-49f4-9fb1-f1cf7f6f8ebf" providerId="ADAL" clId="{5B243738-1FE6-4FB6-84E7-D47A113BB95F}" dt="2021-01-26T16:03:24.536" v="4947" actId="20577"/>
        <pc:sldMkLst>
          <pc:docMk/>
          <pc:sldMk cId="4063447234" sldId="271"/>
        </pc:sldMkLst>
        <pc:spChg chg="mod">
          <ac:chgData name="Gal Goldstein" userId="eb05607b-acf6-49f4-9fb1-f1cf7f6f8ebf" providerId="ADAL" clId="{5B243738-1FE6-4FB6-84E7-D47A113BB95F}" dt="2021-01-26T15:45:12.246" v="2420" actId="207"/>
          <ac:spMkLst>
            <pc:docMk/>
            <pc:sldMk cId="4063447234" sldId="271"/>
            <ac:spMk id="2" creationId="{056B1348-490B-4B21-9718-BC3C9049007F}"/>
          </ac:spMkLst>
        </pc:spChg>
        <pc:spChg chg="del mod">
          <ac:chgData name="Gal Goldstein" userId="eb05607b-acf6-49f4-9fb1-f1cf7f6f8ebf" providerId="ADAL" clId="{5B243738-1FE6-4FB6-84E7-D47A113BB95F}" dt="2021-01-26T15:33:56.699" v="2150" actId="478"/>
          <ac:spMkLst>
            <pc:docMk/>
            <pc:sldMk cId="4063447234" sldId="271"/>
            <ac:spMk id="4" creationId="{D796AA5C-A6CB-463A-9192-F62284B4CFB6}"/>
          </ac:spMkLst>
        </pc:spChg>
        <pc:spChg chg="del">
          <ac:chgData name="Gal Goldstein" userId="eb05607b-acf6-49f4-9fb1-f1cf7f6f8ebf" providerId="ADAL" clId="{5B243738-1FE6-4FB6-84E7-D47A113BB95F}" dt="2021-01-26T15:33:55.227" v="2148" actId="478"/>
          <ac:spMkLst>
            <pc:docMk/>
            <pc:sldMk cId="4063447234" sldId="271"/>
            <ac:spMk id="5" creationId="{00AC2D32-DCE3-49DF-ADC5-D4F54B099094}"/>
          </ac:spMkLst>
        </pc:spChg>
        <pc:spChg chg="mod">
          <ac:chgData name="Gal Goldstein" userId="eb05607b-acf6-49f4-9fb1-f1cf7f6f8ebf" providerId="ADAL" clId="{5B243738-1FE6-4FB6-84E7-D47A113BB95F}" dt="2021-01-26T15:45:12.246" v="2420" actId="207"/>
          <ac:spMkLst>
            <pc:docMk/>
            <pc:sldMk cId="4063447234" sldId="271"/>
            <ac:spMk id="8" creationId="{B69B2A48-4EA0-4465-9E3B-2D748D72D049}"/>
          </ac:spMkLst>
        </pc:spChg>
      </pc:sldChg>
      <pc:sldChg chg="add setBg modNotesTx">
        <pc:chgData name="Gal Goldstein" userId="eb05607b-acf6-49f4-9fb1-f1cf7f6f8ebf" providerId="ADAL" clId="{5B243738-1FE6-4FB6-84E7-D47A113BB95F}" dt="2021-01-27T10:01:28.161" v="5120" actId="20577"/>
        <pc:sldMkLst>
          <pc:docMk/>
          <pc:sldMk cId="4082306038" sldId="272"/>
        </pc:sldMkLst>
      </pc:sldChg>
      <pc:sldMasterChg chg="setBg modSldLayout">
        <pc:chgData name="Gal Goldstein" userId="eb05607b-acf6-49f4-9fb1-f1cf7f6f8ebf" providerId="ADAL" clId="{5B243738-1FE6-4FB6-84E7-D47A113BB95F}" dt="2021-01-26T15:42:26.329" v="2345"/>
        <pc:sldMasterMkLst>
          <pc:docMk/>
          <pc:sldMasterMk cId="2554408572" sldId="2147483904"/>
        </pc:sldMasterMkLst>
        <pc:sldLayoutChg chg="setBg">
          <pc:chgData name="Gal Goldstein" userId="eb05607b-acf6-49f4-9fb1-f1cf7f6f8ebf" providerId="ADAL" clId="{5B243738-1FE6-4FB6-84E7-D47A113BB95F}" dt="2021-01-26T15:42:26.329" v="2345"/>
          <pc:sldLayoutMkLst>
            <pc:docMk/>
            <pc:sldMasterMk cId="2554408572" sldId="2147483904"/>
            <pc:sldLayoutMk cId="559655956" sldId="2147483905"/>
          </pc:sldLayoutMkLst>
        </pc:sldLayoutChg>
        <pc:sldLayoutChg chg="setBg">
          <pc:chgData name="Gal Goldstein" userId="eb05607b-acf6-49f4-9fb1-f1cf7f6f8ebf" providerId="ADAL" clId="{5B243738-1FE6-4FB6-84E7-D47A113BB95F}" dt="2021-01-26T15:42:26.329" v="2345"/>
          <pc:sldLayoutMkLst>
            <pc:docMk/>
            <pc:sldMasterMk cId="2554408572" sldId="2147483904"/>
            <pc:sldLayoutMk cId="518128372" sldId="2147483906"/>
          </pc:sldLayoutMkLst>
        </pc:sldLayoutChg>
        <pc:sldLayoutChg chg="setBg">
          <pc:chgData name="Gal Goldstein" userId="eb05607b-acf6-49f4-9fb1-f1cf7f6f8ebf" providerId="ADAL" clId="{5B243738-1FE6-4FB6-84E7-D47A113BB95F}" dt="2021-01-26T15:42:26.329" v="2345"/>
          <pc:sldLayoutMkLst>
            <pc:docMk/>
            <pc:sldMasterMk cId="2554408572" sldId="2147483904"/>
            <pc:sldLayoutMk cId="2890539945" sldId="2147483907"/>
          </pc:sldLayoutMkLst>
        </pc:sldLayoutChg>
        <pc:sldLayoutChg chg="setBg">
          <pc:chgData name="Gal Goldstein" userId="eb05607b-acf6-49f4-9fb1-f1cf7f6f8ebf" providerId="ADAL" clId="{5B243738-1FE6-4FB6-84E7-D47A113BB95F}" dt="2021-01-26T15:42:26.329" v="2345"/>
          <pc:sldLayoutMkLst>
            <pc:docMk/>
            <pc:sldMasterMk cId="2554408572" sldId="2147483904"/>
            <pc:sldLayoutMk cId="693349031" sldId="2147483908"/>
          </pc:sldLayoutMkLst>
        </pc:sldLayoutChg>
        <pc:sldLayoutChg chg="setBg">
          <pc:chgData name="Gal Goldstein" userId="eb05607b-acf6-49f4-9fb1-f1cf7f6f8ebf" providerId="ADAL" clId="{5B243738-1FE6-4FB6-84E7-D47A113BB95F}" dt="2021-01-26T15:42:26.329" v="2345"/>
          <pc:sldLayoutMkLst>
            <pc:docMk/>
            <pc:sldMasterMk cId="2554408572" sldId="2147483904"/>
            <pc:sldLayoutMk cId="407464127" sldId="2147483909"/>
          </pc:sldLayoutMkLst>
        </pc:sldLayoutChg>
        <pc:sldLayoutChg chg="setBg">
          <pc:chgData name="Gal Goldstein" userId="eb05607b-acf6-49f4-9fb1-f1cf7f6f8ebf" providerId="ADAL" clId="{5B243738-1FE6-4FB6-84E7-D47A113BB95F}" dt="2021-01-26T15:42:26.329" v="2345"/>
          <pc:sldLayoutMkLst>
            <pc:docMk/>
            <pc:sldMasterMk cId="2554408572" sldId="2147483904"/>
            <pc:sldLayoutMk cId="133823907" sldId="2147483910"/>
          </pc:sldLayoutMkLst>
        </pc:sldLayoutChg>
        <pc:sldLayoutChg chg="setBg">
          <pc:chgData name="Gal Goldstein" userId="eb05607b-acf6-49f4-9fb1-f1cf7f6f8ebf" providerId="ADAL" clId="{5B243738-1FE6-4FB6-84E7-D47A113BB95F}" dt="2021-01-26T15:42:26.329" v="2345"/>
          <pc:sldLayoutMkLst>
            <pc:docMk/>
            <pc:sldMasterMk cId="2554408572" sldId="2147483904"/>
            <pc:sldLayoutMk cId="1109189942" sldId="2147483911"/>
          </pc:sldLayoutMkLst>
        </pc:sldLayoutChg>
        <pc:sldLayoutChg chg="setBg">
          <pc:chgData name="Gal Goldstein" userId="eb05607b-acf6-49f4-9fb1-f1cf7f6f8ebf" providerId="ADAL" clId="{5B243738-1FE6-4FB6-84E7-D47A113BB95F}" dt="2021-01-26T15:42:26.329" v="2345"/>
          <pc:sldLayoutMkLst>
            <pc:docMk/>
            <pc:sldMasterMk cId="2554408572" sldId="2147483904"/>
            <pc:sldLayoutMk cId="1379010043" sldId="2147483912"/>
          </pc:sldLayoutMkLst>
        </pc:sldLayoutChg>
        <pc:sldLayoutChg chg="setBg">
          <pc:chgData name="Gal Goldstein" userId="eb05607b-acf6-49f4-9fb1-f1cf7f6f8ebf" providerId="ADAL" clId="{5B243738-1FE6-4FB6-84E7-D47A113BB95F}" dt="2021-01-26T15:42:26.329" v="2345"/>
          <pc:sldLayoutMkLst>
            <pc:docMk/>
            <pc:sldMasterMk cId="2554408572" sldId="2147483904"/>
            <pc:sldLayoutMk cId="2258333868" sldId="2147483913"/>
          </pc:sldLayoutMkLst>
        </pc:sldLayoutChg>
        <pc:sldLayoutChg chg="setBg">
          <pc:chgData name="Gal Goldstein" userId="eb05607b-acf6-49f4-9fb1-f1cf7f6f8ebf" providerId="ADAL" clId="{5B243738-1FE6-4FB6-84E7-D47A113BB95F}" dt="2021-01-26T15:42:26.329" v="2345"/>
          <pc:sldLayoutMkLst>
            <pc:docMk/>
            <pc:sldMasterMk cId="2554408572" sldId="2147483904"/>
            <pc:sldLayoutMk cId="2335410841" sldId="2147483914"/>
          </pc:sldLayoutMkLst>
        </pc:sldLayoutChg>
        <pc:sldLayoutChg chg="setBg">
          <pc:chgData name="Gal Goldstein" userId="eb05607b-acf6-49f4-9fb1-f1cf7f6f8ebf" providerId="ADAL" clId="{5B243738-1FE6-4FB6-84E7-D47A113BB95F}" dt="2021-01-26T15:42:26.329" v="2345"/>
          <pc:sldLayoutMkLst>
            <pc:docMk/>
            <pc:sldMasterMk cId="2554408572" sldId="2147483904"/>
            <pc:sldLayoutMk cId="1206780377" sldId="2147483915"/>
          </pc:sldLayoutMkLst>
        </pc:sldLayoutChg>
      </pc:sldMasterChg>
    </pc:docChg>
  </pc:docChgLst>
  <pc:docChgLst>
    <pc:chgData name="Gal Goldstein" userId="eb05607b-acf6-49f4-9fb1-f1cf7f6f8ebf" providerId="ADAL" clId="{AA9F5738-D41F-455A-AEBE-83B1B4B945E2}"/>
    <pc:docChg chg="modSld">
      <pc:chgData name="Gal Goldstein" userId="eb05607b-acf6-49f4-9fb1-f1cf7f6f8ebf" providerId="ADAL" clId="{AA9F5738-D41F-455A-AEBE-83B1B4B945E2}" dt="2021-03-08T18:23:12.791" v="0" actId="400"/>
      <pc:docMkLst>
        <pc:docMk/>
      </pc:docMkLst>
      <pc:sldChg chg="modSp mod">
        <pc:chgData name="Gal Goldstein" userId="eb05607b-acf6-49f4-9fb1-f1cf7f6f8ebf" providerId="ADAL" clId="{AA9F5738-D41F-455A-AEBE-83B1B4B945E2}" dt="2021-03-08T18:23:12.791" v="0" actId="400"/>
        <pc:sldMkLst>
          <pc:docMk/>
          <pc:sldMk cId="1688019184" sldId="269"/>
        </pc:sldMkLst>
        <pc:spChg chg="mod">
          <ac:chgData name="Gal Goldstein" userId="eb05607b-acf6-49f4-9fb1-f1cf7f6f8ebf" providerId="ADAL" clId="{AA9F5738-D41F-455A-AEBE-83B1B4B945E2}" dt="2021-03-08T18:23:12.791" v="0" actId="400"/>
          <ac:spMkLst>
            <pc:docMk/>
            <pc:sldMk cId="1688019184" sldId="269"/>
            <ac:spMk id="4" creationId="{3F6217B6-EDE7-408B-87D0-07043D2174A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67E1255D-092F-4CBB-81B8-F44ADC0B6CC8}" type="datetimeFigureOut">
              <a:rPr lang="he-IL" smtClean="0"/>
              <a:t>כ"ד/אדר/תשפ"א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DAA8FF5-D5AD-44AD-A6E9-71EEF904A786}" type="slidenum">
              <a:rPr lang="he-IL" smtClean="0"/>
              <a:t>‹#›</a:t>
            </a:fld>
            <a:endParaRPr lang="he-IL"/>
          </a:p>
        </p:txBody>
      </p:sp>
    </p:spTree>
    <p:extLst>
      <p:ext uri="{BB962C8B-B14F-4D97-AF65-F5344CB8AC3E}">
        <p14:creationId xmlns:p14="http://schemas.microsoft.com/office/powerpoint/2010/main" val="268072487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שלום, אנחנו גל ויוני והיום נציג לכם את הנושא שלנו לפרויקט:</a:t>
            </a:r>
            <a:r>
              <a:rPr lang="en-US" dirty="0"/>
              <a:t> </a:t>
            </a:r>
            <a:r>
              <a:rPr lang="he-IL" dirty="0"/>
              <a:t>השפעת קלות האילוף של זן מסוים של כלב על הפופולריות שלו</a:t>
            </a:r>
            <a:endParaRPr lang="en-US" dirty="0"/>
          </a:p>
        </p:txBody>
      </p:sp>
      <p:sp>
        <p:nvSpPr>
          <p:cNvPr id="4" name="Slide Number Placeholder 3"/>
          <p:cNvSpPr>
            <a:spLocks noGrp="1"/>
          </p:cNvSpPr>
          <p:nvPr>
            <p:ph type="sldNum" sz="quarter" idx="5"/>
          </p:nvPr>
        </p:nvSpPr>
        <p:spPr/>
        <p:txBody>
          <a:bodyPr/>
          <a:lstStyle/>
          <a:p>
            <a:fld id="{5DAA8FF5-D5AD-44AD-A6E9-71EEF904A786}" type="slidenum">
              <a:rPr lang="he-IL" smtClean="0"/>
              <a:t>1</a:t>
            </a:fld>
            <a:endParaRPr lang="he-IL"/>
          </a:p>
        </p:txBody>
      </p:sp>
    </p:spTree>
    <p:extLst>
      <p:ext uri="{BB962C8B-B14F-4D97-AF65-F5344CB8AC3E}">
        <p14:creationId xmlns:p14="http://schemas.microsoft.com/office/powerpoint/2010/main" val="2985816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אז הדאטה שלנו נלקח מהאתר </a:t>
            </a:r>
            <a:r>
              <a:rPr lang="en-US" dirty="0" err="1"/>
              <a:t>informationisbeautiful</a:t>
            </a:r>
            <a:r>
              <a:rPr lang="he-IL" dirty="0"/>
              <a:t>, הדאטהסט נוצר בשנת 2014 ע"י שני החברה הרשומים כאן,</a:t>
            </a:r>
          </a:p>
          <a:p>
            <a:r>
              <a:rPr lang="he-IL" dirty="0"/>
              <a:t>הוא מכיל מידע על 127 סוגים שונים של זני כלבים, כאשר לכל זן יש הרבה מאפיינים שונים, </a:t>
            </a:r>
          </a:p>
          <a:p>
            <a:r>
              <a:rPr lang="he-IL" dirty="0"/>
              <a:t>לדוגמא כמה מעניינים מהם: קטגוריה, דירוג הפופולריות, קלות האילוף, חמידות, גודל הכלב ועוד.</a:t>
            </a:r>
          </a:p>
        </p:txBody>
      </p:sp>
      <p:sp>
        <p:nvSpPr>
          <p:cNvPr id="4" name="Slide Number Placeholder 3"/>
          <p:cNvSpPr>
            <a:spLocks noGrp="1"/>
          </p:cNvSpPr>
          <p:nvPr>
            <p:ph type="sldNum" sz="quarter" idx="5"/>
          </p:nvPr>
        </p:nvSpPr>
        <p:spPr/>
        <p:txBody>
          <a:bodyPr/>
          <a:lstStyle/>
          <a:p>
            <a:fld id="{5DAA8FF5-D5AD-44AD-A6E9-71EEF904A786}" type="slidenum">
              <a:rPr lang="he-IL" smtClean="0"/>
              <a:t>2</a:t>
            </a:fld>
            <a:endParaRPr lang="he-IL"/>
          </a:p>
        </p:txBody>
      </p:sp>
    </p:spTree>
    <p:extLst>
      <p:ext uri="{BB962C8B-B14F-4D97-AF65-F5344CB8AC3E}">
        <p14:creationId xmlns:p14="http://schemas.microsoft.com/office/powerpoint/2010/main" val="3647667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שאלת המחקר שלנו היא:</a:t>
            </a:r>
          </a:p>
          <a:p>
            <a:r>
              <a:rPr lang="he-IL" dirty="0"/>
              <a:t>האם קלות האילוף של זן מסוים של כלב משפיעה על הפופולריות שלו בקרב בעלי כלבים.</a:t>
            </a:r>
            <a:endParaRPr lang="en-US" dirty="0"/>
          </a:p>
        </p:txBody>
      </p:sp>
      <p:sp>
        <p:nvSpPr>
          <p:cNvPr id="4" name="Slide Number Placeholder 3"/>
          <p:cNvSpPr>
            <a:spLocks noGrp="1"/>
          </p:cNvSpPr>
          <p:nvPr>
            <p:ph type="sldNum" sz="quarter" idx="5"/>
          </p:nvPr>
        </p:nvSpPr>
        <p:spPr/>
        <p:txBody>
          <a:bodyPr/>
          <a:lstStyle/>
          <a:p>
            <a:fld id="{5DAA8FF5-D5AD-44AD-A6E9-71EEF904A786}" type="slidenum">
              <a:rPr lang="he-IL" smtClean="0"/>
              <a:t>3</a:t>
            </a:fld>
            <a:endParaRPr lang="he-IL"/>
          </a:p>
        </p:txBody>
      </p:sp>
    </p:spTree>
    <p:extLst>
      <p:ext uri="{BB962C8B-B14F-4D97-AF65-F5344CB8AC3E}">
        <p14:creationId xmlns:p14="http://schemas.microsoft.com/office/powerpoint/2010/main" val="591301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טריטמנט - אז כמו שהראינו, קיימת בדאטה עמודה של דירוג קלות האילוף. טווח הערכים של עמודה זו הוא מספרים שלמים בין 1 ל-80 כאשר 1 מייצג את הכלב הקל ביותר לאילוף ו-80 את הקשה ביותר.</a:t>
            </a:r>
          </a:p>
          <a:p>
            <a:r>
              <a:rPr lang="he-IL" dirty="0"/>
              <a:t>מחשבה ראשונה שלנו היא לבצע בינאריזציה לעמודה זו, לדוגמא דירוגים 1-40 ייוצגו כ-</a:t>
            </a:r>
            <a:r>
              <a:rPr lang="en-US" dirty="0"/>
              <a:t>T=1</a:t>
            </a:r>
            <a:r>
              <a:rPr lang="he-IL" dirty="0"/>
              <a:t> ו41-80 ייצוגו כ-</a:t>
            </a:r>
            <a:r>
              <a:rPr lang="en-US" dirty="0"/>
              <a:t>T=0</a:t>
            </a:r>
            <a:r>
              <a:rPr lang="he-IL" dirty="0"/>
              <a:t>.</a:t>
            </a:r>
          </a:p>
          <a:p>
            <a:r>
              <a:rPr lang="he-IL" dirty="0"/>
              <a:t>אפשר גם לחשוב על דרכים חכמות יותר לחלוקה לשתי הקבוצות, ונדון בזה באופן קונקרטי כשנגיע לשלב זה.</a:t>
            </a:r>
            <a:endParaRPr lang="en-US" dirty="0"/>
          </a:p>
        </p:txBody>
      </p:sp>
      <p:sp>
        <p:nvSpPr>
          <p:cNvPr id="4" name="Slide Number Placeholder 3"/>
          <p:cNvSpPr>
            <a:spLocks noGrp="1"/>
          </p:cNvSpPr>
          <p:nvPr>
            <p:ph type="sldNum" sz="quarter" idx="5"/>
          </p:nvPr>
        </p:nvSpPr>
        <p:spPr/>
        <p:txBody>
          <a:bodyPr/>
          <a:lstStyle/>
          <a:p>
            <a:fld id="{5DAA8FF5-D5AD-44AD-A6E9-71EEF904A786}" type="slidenum">
              <a:rPr lang="he-IL" smtClean="0"/>
              <a:t>4</a:t>
            </a:fld>
            <a:endParaRPr lang="he-IL"/>
          </a:p>
        </p:txBody>
      </p:sp>
    </p:spTree>
    <p:extLst>
      <p:ext uri="{BB962C8B-B14F-4D97-AF65-F5344CB8AC3E}">
        <p14:creationId xmlns:p14="http://schemas.microsoft.com/office/powerpoint/2010/main" val="2837588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אז מבחינת </a:t>
            </a:r>
            <a:r>
              <a:rPr lang="en-US" dirty="0"/>
              <a:t>confounders</a:t>
            </a:r>
            <a:r>
              <a:rPr lang="he-IL" dirty="0"/>
              <a:t>, המאפיינים שאנחנו מאמינים שמשפיעים גם על הטיפול (שזה כאמור קלות האילוף) וגם על התוצאה (שזה כאמור הפופולריות) הם:</a:t>
            </a:r>
          </a:p>
          <a:p>
            <a:r>
              <a:rPr lang="he-IL" dirty="0"/>
              <a:t>קטגוריה (כלב רועה, כלב ספורט, כלב ציד וכו')</a:t>
            </a:r>
          </a:p>
          <a:p>
            <a:r>
              <a:rPr lang="he-IL" dirty="0"/>
              <a:t>גודל הכלב (שזו עמודה קטגוריאלית עם 3 משתנים – קטן בינוני וגדול)</a:t>
            </a:r>
          </a:p>
          <a:p>
            <a:r>
              <a:rPr lang="he-IL" dirty="0"/>
              <a:t>מחלות גנטיות (מפורטות במלל המחלות שנוטות להופיע אצל הזן וגם יש ציון כללי לכל זן שמתאר את חומרת המחלות הגנטיות (לדוגמא כלב בעל תכונה שגורמת לו לראות פחות טוב, יהיה לדעתנו קשה יותר לאילוף).</a:t>
            </a:r>
          </a:p>
          <a:p>
            <a:r>
              <a:rPr lang="he-IL" dirty="0"/>
              <a:t>התאמה לילדים (עמודה קטגוריאלית עם 3 משתנים – מתאים, מתאים חלקית, לא מתאים).</a:t>
            </a:r>
            <a:endParaRPr lang="en-US" dirty="0"/>
          </a:p>
        </p:txBody>
      </p:sp>
      <p:sp>
        <p:nvSpPr>
          <p:cNvPr id="4" name="Slide Number Placeholder 3"/>
          <p:cNvSpPr>
            <a:spLocks noGrp="1"/>
          </p:cNvSpPr>
          <p:nvPr>
            <p:ph type="sldNum" sz="quarter" idx="5"/>
          </p:nvPr>
        </p:nvSpPr>
        <p:spPr/>
        <p:txBody>
          <a:bodyPr/>
          <a:lstStyle/>
          <a:p>
            <a:fld id="{5DAA8FF5-D5AD-44AD-A6E9-71EEF904A786}" type="slidenum">
              <a:rPr lang="he-IL" smtClean="0"/>
              <a:t>5</a:t>
            </a:fld>
            <a:endParaRPr lang="he-IL"/>
          </a:p>
        </p:txBody>
      </p:sp>
    </p:spTree>
    <p:extLst>
      <p:ext uri="{BB962C8B-B14F-4D97-AF65-F5344CB8AC3E}">
        <p14:creationId xmlns:p14="http://schemas.microsoft.com/office/powerpoint/2010/main" val="3220138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a:t>משתנים נוספים שלא נמדדו בניסוי:</a:t>
            </a:r>
          </a:p>
          <a:p>
            <a:r>
              <a:rPr lang="he-IL"/>
              <a:t>הטמפרמנט של הכלב</a:t>
            </a:r>
          </a:p>
          <a:p>
            <a:r>
              <a:rPr lang="he-IL"/>
              <a:t>נטייה של זנים מסוימים לעבור התעללויות/טראומות, בשל הצורך התפקודי שלהם.</a:t>
            </a:r>
          </a:p>
          <a:p>
            <a:endParaRPr lang="en-US"/>
          </a:p>
        </p:txBody>
      </p:sp>
      <p:sp>
        <p:nvSpPr>
          <p:cNvPr id="4" name="Slide Number Placeholder 3"/>
          <p:cNvSpPr>
            <a:spLocks noGrp="1"/>
          </p:cNvSpPr>
          <p:nvPr>
            <p:ph type="sldNum" sz="quarter" idx="5"/>
          </p:nvPr>
        </p:nvSpPr>
        <p:spPr/>
        <p:txBody>
          <a:bodyPr/>
          <a:lstStyle/>
          <a:p>
            <a:fld id="{5DAA8FF5-D5AD-44AD-A6E9-71EEF904A786}" type="slidenum">
              <a:rPr lang="he-IL" smtClean="0"/>
              <a:t>6</a:t>
            </a:fld>
            <a:endParaRPr lang="he-IL"/>
          </a:p>
        </p:txBody>
      </p:sp>
    </p:spTree>
    <p:extLst>
      <p:ext uri="{BB962C8B-B14F-4D97-AF65-F5344CB8AC3E}">
        <p14:creationId xmlns:p14="http://schemas.microsoft.com/office/powerpoint/2010/main" val="1731386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a:t>מתודות: ננסה לחשב את ה-</a:t>
            </a:r>
            <a:r>
              <a:rPr lang="en-US"/>
              <a:t>ATE</a:t>
            </a:r>
            <a:r>
              <a:rPr lang="he-IL"/>
              <a:t> בעזרת שיטות שונות שלמדנו כגון </a:t>
            </a:r>
            <a:r>
              <a:rPr lang="en-US"/>
              <a:t>IPW, T-learner, matching</a:t>
            </a:r>
            <a:endParaRPr lang="he-IL"/>
          </a:p>
          <a:p>
            <a:endParaRPr lang="he-IL"/>
          </a:p>
          <a:p>
            <a:r>
              <a:rPr lang="he-IL"/>
              <a:t>התוצאה הצפויה מבחינתנו היא שקלות האילוף אכן משפיעה על הפופולריות שלו</a:t>
            </a:r>
            <a:endParaRPr lang="en-US"/>
          </a:p>
        </p:txBody>
      </p:sp>
      <p:sp>
        <p:nvSpPr>
          <p:cNvPr id="4" name="Slide Number Placeholder 3"/>
          <p:cNvSpPr>
            <a:spLocks noGrp="1"/>
          </p:cNvSpPr>
          <p:nvPr>
            <p:ph type="sldNum" sz="quarter" idx="5"/>
          </p:nvPr>
        </p:nvSpPr>
        <p:spPr/>
        <p:txBody>
          <a:bodyPr/>
          <a:lstStyle/>
          <a:p>
            <a:fld id="{5DAA8FF5-D5AD-44AD-A6E9-71EEF904A786}" type="slidenum">
              <a:rPr lang="he-IL" smtClean="0"/>
              <a:t>7</a:t>
            </a:fld>
            <a:endParaRPr lang="he-IL"/>
          </a:p>
        </p:txBody>
      </p:sp>
    </p:spTree>
    <p:extLst>
      <p:ext uri="{BB962C8B-B14F-4D97-AF65-F5344CB8AC3E}">
        <p14:creationId xmlns:p14="http://schemas.microsoft.com/office/powerpoint/2010/main" val="268013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a:t>אתגרים צפויים:</a:t>
            </a:r>
          </a:p>
          <a:p>
            <a:r>
              <a:rPr lang="he-IL"/>
              <a:t>התמודדות עם מידע חסר,</a:t>
            </a:r>
          </a:p>
          <a:p>
            <a:r>
              <a:rPr lang="he-IL"/>
              <a:t>התמודות עם דאטהסט יחסית קטן,</a:t>
            </a:r>
          </a:p>
          <a:p>
            <a:r>
              <a:rPr lang="he-IL"/>
              <a:t>הטיפול שנגדיר הוא לא בינארי במקור</a:t>
            </a:r>
            <a:endParaRPr lang="en-US"/>
          </a:p>
        </p:txBody>
      </p:sp>
      <p:sp>
        <p:nvSpPr>
          <p:cNvPr id="4" name="Slide Number Placeholder 3"/>
          <p:cNvSpPr>
            <a:spLocks noGrp="1"/>
          </p:cNvSpPr>
          <p:nvPr>
            <p:ph type="sldNum" sz="quarter" idx="5"/>
          </p:nvPr>
        </p:nvSpPr>
        <p:spPr/>
        <p:txBody>
          <a:bodyPr/>
          <a:lstStyle/>
          <a:p>
            <a:fld id="{5DAA8FF5-D5AD-44AD-A6E9-71EEF904A786}" type="slidenum">
              <a:rPr lang="he-IL" smtClean="0"/>
              <a:t>8</a:t>
            </a:fld>
            <a:endParaRPr lang="he-IL"/>
          </a:p>
        </p:txBody>
      </p:sp>
    </p:spTree>
    <p:extLst>
      <p:ext uri="{BB962C8B-B14F-4D97-AF65-F5344CB8AC3E}">
        <p14:creationId xmlns:p14="http://schemas.microsoft.com/office/powerpoint/2010/main" val="1592066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DAA8FF5-D5AD-44AD-A6E9-71EEF904A786}" type="slidenum">
              <a:rPr lang="he-IL" smtClean="0"/>
              <a:t>9</a:t>
            </a:fld>
            <a:endParaRPr lang="he-IL"/>
          </a:p>
        </p:txBody>
      </p:sp>
    </p:spTree>
    <p:extLst>
      <p:ext uri="{BB962C8B-B14F-4D97-AF65-F5344CB8AC3E}">
        <p14:creationId xmlns:p14="http://schemas.microsoft.com/office/powerpoint/2010/main" val="2936793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961A9-14C1-4777-9526-E6D20354EF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8335F6CF-B258-4D22-8C2C-BDF60554EE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BF233560-FC36-4CEA-AEC6-5E49175C5DA2}"/>
              </a:ext>
            </a:extLst>
          </p:cNvPr>
          <p:cNvSpPr>
            <a:spLocks noGrp="1"/>
          </p:cNvSpPr>
          <p:nvPr>
            <p:ph type="dt" sz="half" idx="10"/>
          </p:nvPr>
        </p:nvSpPr>
        <p:spPr/>
        <p:txBody>
          <a:bodyPr/>
          <a:lstStyle/>
          <a:p>
            <a:fld id="{524BBF92-A26A-44A4-B690-14225C153A59}" type="datetimeFigureOut">
              <a:rPr lang="he-IL" smtClean="0"/>
              <a:t>כ"ד/אדר/תשפ"א</a:t>
            </a:fld>
            <a:endParaRPr lang="he-IL"/>
          </a:p>
        </p:txBody>
      </p:sp>
      <p:sp>
        <p:nvSpPr>
          <p:cNvPr id="5" name="Footer Placeholder 4">
            <a:extLst>
              <a:ext uri="{FF2B5EF4-FFF2-40B4-BE49-F238E27FC236}">
                <a16:creationId xmlns:a16="http://schemas.microsoft.com/office/drawing/2014/main" id="{32E2ABB5-2206-4BF4-8283-B7DFED75FC8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9430CD64-29E4-4330-B182-7B92CDB32B96}"/>
              </a:ext>
            </a:extLst>
          </p:cNvPr>
          <p:cNvSpPr>
            <a:spLocks noGrp="1"/>
          </p:cNvSpPr>
          <p:nvPr>
            <p:ph type="sldNum" sz="quarter" idx="12"/>
          </p:nvPr>
        </p:nvSpPr>
        <p:spPr/>
        <p:txBody>
          <a:bodyPr/>
          <a:lstStyle/>
          <a:p>
            <a:fld id="{30263E7D-A6A1-4AE8-9F2A-20797EC330B9}" type="slidenum">
              <a:rPr lang="he-IL" smtClean="0"/>
              <a:t>‹#›</a:t>
            </a:fld>
            <a:endParaRPr lang="he-IL"/>
          </a:p>
        </p:txBody>
      </p:sp>
    </p:spTree>
    <p:extLst>
      <p:ext uri="{BB962C8B-B14F-4D97-AF65-F5344CB8AC3E}">
        <p14:creationId xmlns:p14="http://schemas.microsoft.com/office/powerpoint/2010/main" val="559655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19D9-916D-4E7F-9D21-B4002F8E32FC}"/>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311A5C9E-636E-479A-B3E2-47602BEF74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19C4B827-0374-4ADD-BC93-3513C899166A}"/>
              </a:ext>
            </a:extLst>
          </p:cNvPr>
          <p:cNvSpPr>
            <a:spLocks noGrp="1"/>
          </p:cNvSpPr>
          <p:nvPr>
            <p:ph type="dt" sz="half" idx="10"/>
          </p:nvPr>
        </p:nvSpPr>
        <p:spPr/>
        <p:txBody>
          <a:bodyPr/>
          <a:lstStyle/>
          <a:p>
            <a:fld id="{524BBF92-A26A-44A4-B690-14225C153A59}" type="datetimeFigureOut">
              <a:rPr lang="he-IL" smtClean="0"/>
              <a:t>כ"ד/אדר/תשפ"א</a:t>
            </a:fld>
            <a:endParaRPr lang="he-IL"/>
          </a:p>
        </p:txBody>
      </p:sp>
      <p:sp>
        <p:nvSpPr>
          <p:cNvPr id="5" name="Footer Placeholder 4">
            <a:extLst>
              <a:ext uri="{FF2B5EF4-FFF2-40B4-BE49-F238E27FC236}">
                <a16:creationId xmlns:a16="http://schemas.microsoft.com/office/drawing/2014/main" id="{6E800EE8-5C2D-474B-9F15-58C87C7A669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EC686006-7A64-4251-BB4D-E347ED8ED088}"/>
              </a:ext>
            </a:extLst>
          </p:cNvPr>
          <p:cNvSpPr>
            <a:spLocks noGrp="1"/>
          </p:cNvSpPr>
          <p:nvPr>
            <p:ph type="sldNum" sz="quarter" idx="12"/>
          </p:nvPr>
        </p:nvSpPr>
        <p:spPr/>
        <p:txBody>
          <a:bodyPr/>
          <a:lstStyle/>
          <a:p>
            <a:fld id="{30263E7D-A6A1-4AE8-9F2A-20797EC330B9}" type="slidenum">
              <a:rPr lang="he-IL" smtClean="0"/>
              <a:t>‹#›</a:t>
            </a:fld>
            <a:endParaRPr lang="he-IL"/>
          </a:p>
        </p:txBody>
      </p:sp>
    </p:spTree>
    <p:extLst>
      <p:ext uri="{BB962C8B-B14F-4D97-AF65-F5344CB8AC3E}">
        <p14:creationId xmlns:p14="http://schemas.microsoft.com/office/powerpoint/2010/main" val="2335410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365886-6609-44FC-8AA3-918DFBFC07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E8449F92-A8C9-4553-ADCE-BA31E74A77A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62A53A4-F67F-4F3C-A252-76ECE9A3B6F9}"/>
              </a:ext>
            </a:extLst>
          </p:cNvPr>
          <p:cNvSpPr>
            <a:spLocks noGrp="1"/>
          </p:cNvSpPr>
          <p:nvPr>
            <p:ph type="dt" sz="half" idx="10"/>
          </p:nvPr>
        </p:nvSpPr>
        <p:spPr/>
        <p:txBody>
          <a:bodyPr/>
          <a:lstStyle/>
          <a:p>
            <a:fld id="{524BBF92-A26A-44A4-B690-14225C153A59}" type="datetimeFigureOut">
              <a:rPr lang="he-IL" smtClean="0"/>
              <a:t>כ"ד/אדר/תשפ"א</a:t>
            </a:fld>
            <a:endParaRPr lang="he-IL"/>
          </a:p>
        </p:txBody>
      </p:sp>
      <p:sp>
        <p:nvSpPr>
          <p:cNvPr id="5" name="Footer Placeholder 4">
            <a:extLst>
              <a:ext uri="{FF2B5EF4-FFF2-40B4-BE49-F238E27FC236}">
                <a16:creationId xmlns:a16="http://schemas.microsoft.com/office/drawing/2014/main" id="{21C3242D-CC67-4968-9D9D-5C817900A334}"/>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3755387-9DEB-41B9-9592-F9567E14BA84}"/>
              </a:ext>
            </a:extLst>
          </p:cNvPr>
          <p:cNvSpPr>
            <a:spLocks noGrp="1"/>
          </p:cNvSpPr>
          <p:nvPr>
            <p:ph type="sldNum" sz="quarter" idx="12"/>
          </p:nvPr>
        </p:nvSpPr>
        <p:spPr/>
        <p:txBody>
          <a:bodyPr/>
          <a:lstStyle/>
          <a:p>
            <a:fld id="{30263E7D-A6A1-4AE8-9F2A-20797EC330B9}" type="slidenum">
              <a:rPr lang="he-IL" smtClean="0"/>
              <a:t>‹#›</a:t>
            </a:fld>
            <a:endParaRPr lang="he-IL"/>
          </a:p>
        </p:txBody>
      </p:sp>
    </p:spTree>
    <p:extLst>
      <p:ext uri="{BB962C8B-B14F-4D97-AF65-F5344CB8AC3E}">
        <p14:creationId xmlns:p14="http://schemas.microsoft.com/office/powerpoint/2010/main" val="120678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26373-EB00-47C9-B75C-19F8BC26CCCA}"/>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8DC79C8C-0B1A-4D02-A369-432B9697E14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2C1529F7-C74B-4394-B119-71C445D96B70}"/>
              </a:ext>
            </a:extLst>
          </p:cNvPr>
          <p:cNvSpPr>
            <a:spLocks noGrp="1"/>
          </p:cNvSpPr>
          <p:nvPr>
            <p:ph type="dt" sz="half" idx="10"/>
          </p:nvPr>
        </p:nvSpPr>
        <p:spPr/>
        <p:txBody>
          <a:bodyPr/>
          <a:lstStyle/>
          <a:p>
            <a:fld id="{524BBF92-A26A-44A4-B690-14225C153A59}" type="datetimeFigureOut">
              <a:rPr lang="he-IL" smtClean="0"/>
              <a:t>כ"ד/אדר/תשפ"א</a:t>
            </a:fld>
            <a:endParaRPr lang="he-IL"/>
          </a:p>
        </p:txBody>
      </p:sp>
      <p:sp>
        <p:nvSpPr>
          <p:cNvPr id="5" name="Footer Placeholder 4">
            <a:extLst>
              <a:ext uri="{FF2B5EF4-FFF2-40B4-BE49-F238E27FC236}">
                <a16:creationId xmlns:a16="http://schemas.microsoft.com/office/drawing/2014/main" id="{434F70C2-8BCF-4120-9D5C-12E565BE0178}"/>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2CA7DAD-CCF7-453A-8543-6EBE6228E6EE}"/>
              </a:ext>
            </a:extLst>
          </p:cNvPr>
          <p:cNvSpPr>
            <a:spLocks noGrp="1"/>
          </p:cNvSpPr>
          <p:nvPr>
            <p:ph type="sldNum" sz="quarter" idx="12"/>
          </p:nvPr>
        </p:nvSpPr>
        <p:spPr/>
        <p:txBody>
          <a:bodyPr/>
          <a:lstStyle/>
          <a:p>
            <a:fld id="{30263E7D-A6A1-4AE8-9F2A-20797EC330B9}" type="slidenum">
              <a:rPr lang="he-IL" smtClean="0"/>
              <a:t>‹#›</a:t>
            </a:fld>
            <a:endParaRPr lang="he-IL"/>
          </a:p>
        </p:txBody>
      </p:sp>
    </p:spTree>
    <p:extLst>
      <p:ext uri="{BB962C8B-B14F-4D97-AF65-F5344CB8AC3E}">
        <p14:creationId xmlns:p14="http://schemas.microsoft.com/office/powerpoint/2010/main" val="518128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13EC2-ADAF-4F5F-8EFA-9A700B4273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E4E788C1-20F1-4B52-AFC6-0438328BFC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0F3C705-5E71-447F-9068-45E2B4FBA5FA}"/>
              </a:ext>
            </a:extLst>
          </p:cNvPr>
          <p:cNvSpPr>
            <a:spLocks noGrp="1"/>
          </p:cNvSpPr>
          <p:nvPr>
            <p:ph type="dt" sz="half" idx="10"/>
          </p:nvPr>
        </p:nvSpPr>
        <p:spPr/>
        <p:txBody>
          <a:bodyPr/>
          <a:lstStyle/>
          <a:p>
            <a:fld id="{524BBF92-A26A-44A4-B690-14225C153A59}" type="datetimeFigureOut">
              <a:rPr lang="he-IL" smtClean="0"/>
              <a:t>כ"ד/אדר/תשפ"א</a:t>
            </a:fld>
            <a:endParaRPr lang="he-IL"/>
          </a:p>
        </p:txBody>
      </p:sp>
      <p:sp>
        <p:nvSpPr>
          <p:cNvPr id="5" name="Footer Placeholder 4">
            <a:extLst>
              <a:ext uri="{FF2B5EF4-FFF2-40B4-BE49-F238E27FC236}">
                <a16:creationId xmlns:a16="http://schemas.microsoft.com/office/drawing/2014/main" id="{A6E81B06-8277-401D-B695-EB2F18664A18}"/>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64E2D6C2-F325-4C05-93BA-5B5FCC16AF0C}"/>
              </a:ext>
            </a:extLst>
          </p:cNvPr>
          <p:cNvSpPr>
            <a:spLocks noGrp="1"/>
          </p:cNvSpPr>
          <p:nvPr>
            <p:ph type="sldNum" sz="quarter" idx="12"/>
          </p:nvPr>
        </p:nvSpPr>
        <p:spPr/>
        <p:txBody>
          <a:bodyPr/>
          <a:lstStyle/>
          <a:p>
            <a:fld id="{30263E7D-A6A1-4AE8-9F2A-20797EC330B9}" type="slidenum">
              <a:rPr lang="he-IL" smtClean="0"/>
              <a:t>‹#›</a:t>
            </a:fld>
            <a:endParaRPr lang="he-IL"/>
          </a:p>
        </p:txBody>
      </p:sp>
    </p:spTree>
    <p:extLst>
      <p:ext uri="{BB962C8B-B14F-4D97-AF65-F5344CB8AC3E}">
        <p14:creationId xmlns:p14="http://schemas.microsoft.com/office/powerpoint/2010/main" val="2890539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08F7E-4689-4850-AB74-0DED76CC878B}"/>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D1956064-F1D7-427B-80A7-E2441B31279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D53F756E-E360-4610-8403-B9457E82919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FCB48698-D7F0-43BA-AFF2-6952FCE26596}"/>
              </a:ext>
            </a:extLst>
          </p:cNvPr>
          <p:cNvSpPr>
            <a:spLocks noGrp="1"/>
          </p:cNvSpPr>
          <p:nvPr>
            <p:ph type="dt" sz="half" idx="10"/>
          </p:nvPr>
        </p:nvSpPr>
        <p:spPr/>
        <p:txBody>
          <a:bodyPr/>
          <a:lstStyle/>
          <a:p>
            <a:fld id="{524BBF92-A26A-44A4-B690-14225C153A59}" type="datetimeFigureOut">
              <a:rPr lang="he-IL" smtClean="0"/>
              <a:t>כ"ד/אדר/תשפ"א</a:t>
            </a:fld>
            <a:endParaRPr lang="he-IL"/>
          </a:p>
        </p:txBody>
      </p:sp>
      <p:sp>
        <p:nvSpPr>
          <p:cNvPr id="6" name="Footer Placeholder 5">
            <a:extLst>
              <a:ext uri="{FF2B5EF4-FFF2-40B4-BE49-F238E27FC236}">
                <a16:creationId xmlns:a16="http://schemas.microsoft.com/office/drawing/2014/main" id="{4C6A24BE-8075-4726-A1E1-FAEB3D65DE36}"/>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859CE40E-EAE4-4E6D-A725-50619CFFD763}"/>
              </a:ext>
            </a:extLst>
          </p:cNvPr>
          <p:cNvSpPr>
            <a:spLocks noGrp="1"/>
          </p:cNvSpPr>
          <p:nvPr>
            <p:ph type="sldNum" sz="quarter" idx="12"/>
          </p:nvPr>
        </p:nvSpPr>
        <p:spPr/>
        <p:txBody>
          <a:bodyPr/>
          <a:lstStyle/>
          <a:p>
            <a:fld id="{30263E7D-A6A1-4AE8-9F2A-20797EC330B9}" type="slidenum">
              <a:rPr lang="he-IL" smtClean="0"/>
              <a:t>‹#›</a:t>
            </a:fld>
            <a:endParaRPr lang="he-IL"/>
          </a:p>
        </p:txBody>
      </p:sp>
    </p:spTree>
    <p:extLst>
      <p:ext uri="{BB962C8B-B14F-4D97-AF65-F5344CB8AC3E}">
        <p14:creationId xmlns:p14="http://schemas.microsoft.com/office/powerpoint/2010/main" val="693349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06F64-EED0-4824-823E-B306AA626CA5}"/>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0874F1AA-2DE1-46ED-B6A6-F6222F78E0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9833903-3B74-47B4-9D8E-526EB8EA055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B693FA5A-6294-4174-94A0-A6584E5D33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562985-D5E7-498D-8AF7-5790EC7138A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1B7CC821-91C9-4568-9E4A-EA44D3BEF69F}"/>
              </a:ext>
            </a:extLst>
          </p:cNvPr>
          <p:cNvSpPr>
            <a:spLocks noGrp="1"/>
          </p:cNvSpPr>
          <p:nvPr>
            <p:ph type="dt" sz="half" idx="10"/>
          </p:nvPr>
        </p:nvSpPr>
        <p:spPr/>
        <p:txBody>
          <a:bodyPr/>
          <a:lstStyle/>
          <a:p>
            <a:fld id="{524BBF92-A26A-44A4-B690-14225C153A59}" type="datetimeFigureOut">
              <a:rPr lang="he-IL" smtClean="0"/>
              <a:t>כ"ד/אדר/תשפ"א</a:t>
            </a:fld>
            <a:endParaRPr lang="he-IL"/>
          </a:p>
        </p:txBody>
      </p:sp>
      <p:sp>
        <p:nvSpPr>
          <p:cNvPr id="8" name="Footer Placeholder 7">
            <a:extLst>
              <a:ext uri="{FF2B5EF4-FFF2-40B4-BE49-F238E27FC236}">
                <a16:creationId xmlns:a16="http://schemas.microsoft.com/office/drawing/2014/main" id="{CFE08BA7-9E36-42E7-ADDD-A1C53F830008}"/>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1B621C89-35F3-47A7-9B37-D471D82B51DA}"/>
              </a:ext>
            </a:extLst>
          </p:cNvPr>
          <p:cNvSpPr>
            <a:spLocks noGrp="1"/>
          </p:cNvSpPr>
          <p:nvPr>
            <p:ph type="sldNum" sz="quarter" idx="12"/>
          </p:nvPr>
        </p:nvSpPr>
        <p:spPr/>
        <p:txBody>
          <a:bodyPr/>
          <a:lstStyle/>
          <a:p>
            <a:fld id="{30263E7D-A6A1-4AE8-9F2A-20797EC330B9}" type="slidenum">
              <a:rPr lang="he-IL" smtClean="0"/>
              <a:t>‹#›</a:t>
            </a:fld>
            <a:endParaRPr lang="he-IL"/>
          </a:p>
        </p:txBody>
      </p:sp>
    </p:spTree>
    <p:extLst>
      <p:ext uri="{BB962C8B-B14F-4D97-AF65-F5344CB8AC3E}">
        <p14:creationId xmlns:p14="http://schemas.microsoft.com/office/powerpoint/2010/main" val="407464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76FD5-DD15-4E5F-9F66-A0EF6F8581DF}"/>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1B16FB55-4AF1-49E9-8DC3-34D72EEE9420}"/>
              </a:ext>
            </a:extLst>
          </p:cNvPr>
          <p:cNvSpPr>
            <a:spLocks noGrp="1"/>
          </p:cNvSpPr>
          <p:nvPr>
            <p:ph type="dt" sz="half" idx="10"/>
          </p:nvPr>
        </p:nvSpPr>
        <p:spPr/>
        <p:txBody>
          <a:bodyPr/>
          <a:lstStyle/>
          <a:p>
            <a:fld id="{524BBF92-A26A-44A4-B690-14225C153A59}" type="datetimeFigureOut">
              <a:rPr lang="he-IL" smtClean="0"/>
              <a:t>כ"ד/אדר/תשפ"א</a:t>
            </a:fld>
            <a:endParaRPr lang="he-IL"/>
          </a:p>
        </p:txBody>
      </p:sp>
      <p:sp>
        <p:nvSpPr>
          <p:cNvPr id="4" name="Footer Placeholder 3">
            <a:extLst>
              <a:ext uri="{FF2B5EF4-FFF2-40B4-BE49-F238E27FC236}">
                <a16:creationId xmlns:a16="http://schemas.microsoft.com/office/drawing/2014/main" id="{B6926C3F-043B-4C00-ADDB-7D2EF156CB16}"/>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AC9F3497-9C82-435C-9C33-5AC45060B4AB}"/>
              </a:ext>
            </a:extLst>
          </p:cNvPr>
          <p:cNvSpPr>
            <a:spLocks noGrp="1"/>
          </p:cNvSpPr>
          <p:nvPr>
            <p:ph type="sldNum" sz="quarter" idx="12"/>
          </p:nvPr>
        </p:nvSpPr>
        <p:spPr/>
        <p:txBody>
          <a:bodyPr/>
          <a:lstStyle/>
          <a:p>
            <a:fld id="{30263E7D-A6A1-4AE8-9F2A-20797EC330B9}" type="slidenum">
              <a:rPr lang="he-IL" smtClean="0"/>
              <a:t>‹#›</a:t>
            </a:fld>
            <a:endParaRPr lang="he-IL"/>
          </a:p>
        </p:txBody>
      </p:sp>
    </p:spTree>
    <p:extLst>
      <p:ext uri="{BB962C8B-B14F-4D97-AF65-F5344CB8AC3E}">
        <p14:creationId xmlns:p14="http://schemas.microsoft.com/office/powerpoint/2010/main" val="133823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DA0052-9C40-43F5-B2A6-48AC10071E6F}"/>
              </a:ext>
            </a:extLst>
          </p:cNvPr>
          <p:cNvSpPr>
            <a:spLocks noGrp="1"/>
          </p:cNvSpPr>
          <p:nvPr>
            <p:ph type="dt" sz="half" idx="10"/>
          </p:nvPr>
        </p:nvSpPr>
        <p:spPr/>
        <p:txBody>
          <a:bodyPr/>
          <a:lstStyle/>
          <a:p>
            <a:fld id="{524BBF92-A26A-44A4-B690-14225C153A59}" type="datetimeFigureOut">
              <a:rPr lang="he-IL" smtClean="0"/>
              <a:t>כ"ד/אדר/תשפ"א</a:t>
            </a:fld>
            <a:endParaRPr lang="he-IL"/>
          </a:p>
        </p:txBody>
      </p:sp>
      <p:sp>
        <p:nvSpPr>
          <p:cNvPr id="3" name="Footer Placeholder 2">
            <a:extLst>
              <a:ext uri="{FF2B5EF4-FFF2-40B4-BE49-F238E27FC236}">
                <a16:creationId xmlns:a16="http://schemas.microsoft.com/office/drawing/2014/main" id="{98299D9A-FD0A-4996-B3DC-C578E023450A}"/>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1BA3264C-4F8C-4E22-848A-FF75E807335A}"/>
              </a:ext>
            </a:extLst>
          </p:cNvPr>
          <p:cNvSpPr>
            <a:spLocks noGrp="1"/>
          </p:cNvSpPr>
          <p:nvPr>
            <p:ph type="sldNum" sz="quarter" idx="12"/>
          </p:nvPr>
        </p:nvSpPr>
        <p:spPr/>
        <p:txBody>
          <a:bodyPr/>
          <a:lstStyle/>
          <a:p>
            <a:fld id="{30263E7D-A6A1-4AE8-9F2A-20797EC330B9}" type="slidenum">
              <a:rPr lang="he-IL" smtClean="0"/>
              <a:t>‹#›</a:t>
            </a:fld>
            <a:endParaRPr lang="he-IL"/>
          </a:p>
        </p:txBody>
      </p:sp>
    </p:spTree>
    <p:extLst>
      <p:ext uri="{BB962C8B-B14F-4D97-AF65-F5344CB8AC3E}">
        <p14:creationId xmlns:p14="http://schemas.microsoft.com/office/powerpoint/2010/main" val="1109189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D7243-B28C-4313-868B-E10D98087D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5BF0F3FA-AC1A-49D7-9F64-DD1F679C76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4834AD55-3A7C-40BA-BB5D-683A6D7AA9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750AB8-6502-4B83-9464-D580AF4B4151}"/>
              </a:ext>
            </a:extLst>
          </p:cNvPr>
          <p:cNvSpPr>
            <a:spLocks noGrp="1"/>
          </p:cNvSpPr>
          <p:nvPr>
            <p:ph type="dt" sz="half" idx="10"/>
          </p:nvPr>
        </p:nvSpPr>
        <p:spPr/>
        <p:txBody>
          <a:bodyPr/>
          <a:lstStyle/>
          <a:p>
            <a:fld id="{524BBF92-A26A-44A4-B690-14225C153A59}" type="datetimeFigureOut">
              <a:rPr lang="he-IL" smtClean="0"/>
              <a:t>כ"ד/אדר/תשפ"א</a:t>
            </a:fld>
            <a:endParaRPr lang="he-IL"/>
          </a:p>
        </p:txBody>
      </p:sp>
      <p:sp>
        <p:nvSpPr>
          <p:cNvPr id="6" name="Footer Placeholder 5">
            <a:extLst>
              <a:ext uri="{FF2B5EF4-FFF2-40B4-BE49-F238E27FC236}">
                <a16:creationId xmlns:a16="http://schemas.microsoft.com/office/drawing/2014/main" id="{AD80EB9F-FC09-4C4A-B68D-7857933B421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82C08E40-66C4-4189-A5A1-630A471BFCA5}"/>
              </a:ext>
            </a:extLst>
          </p:cNvPr>
          <p:cNvSpPr>
            <a:spLocks noGrp="1"/>
          </p:cNvSpPr>
          <p:nvPr>
            <p:ph type="sldNum" sz="quarter" idx="12"/>
          </p:nvPr>
        </p:nvSpPr>
        <p:spPr/>
        <p:txBody>
          <a:bodyPr/>
          <a:lstStyle/>
          <a:p>
            <a:fld id="{30263E7D-A6A1-4AE8-9F2A-20797EC330B9}" type="slidenum">
              <a:rPr lang="he-IL" smtClean="0"/>
              <a:t>‹#›</a:t>
            </a:fld>
            <a:endParaRPr lang="he-IL"/>
          </a:p>
        </p:txBody>
      </p:sp>
    </p:spTree>
    <p:extLst>
      <p:ext uri="{BB962C8B-B14F-4D97-AF65-F5344CB8AC3E}">
        <p14:creationId xmlns:p14="http://schemas.microsoft.com/office/powerpoint/2010/main" val="1379010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EE9E9-C1CC-4231-86B4-4C07D31308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35A0BEE7-9063-4DAE-AE63-FACD1E82CF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A9B36FF3-B4D5-4E3B-A005-A185F2791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7FD619-BBBB-4D6D-BDFE-92495E6B0359}"/>
              </a:ext>
            </a:extLst>
          </p:cNvPr>
          <p:cNvSpPr>
            <a:spLocks noGrp="1"/>
          </p:cNvSpPr>
          <p:nvPr>
            <p:ph type="dt" sz="half" idx="10"/>
          </p:nvPr>
        </p:nvSpPr>
        <p:spPr/>
        <p:txBody>
          <a:bodyPr/>
          <a:lstStyle/>
          <a:p>
            <a:fld id="{524BBF92-A26A-44A4-B690-14225C153A59}" type="datetimeFigureOut">
              <a:rPr lang="he-IL" smtClean="0"/>
              <a:t>כ"ד/אדר/תשפ"א</a:t>
            </a:fld>
            <a:endParaRPr lang="he-IL"/>
          </a:p>
        </p:txBody>
      </p:sp>
      <p:sp>
        <p:nvSpPr>
          <p:cNvPr id="6" name="Footer Placeholder 5">
            <a:extLst>
              <a:ext uri="{FF2B5EF4-FFF2-40B4-BE49-F238E27FC236}">
                <a16:creationId xmlns:a16="http://schemas.microsoft.com/office/drawing/2014/main" id="{6DC791AA-AABE-4289-9F5D-39422D886162}"/>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02755FA2-1AA3-4938-BF48-5FD89160902C}"/>
              </a:ext>
            </a:extLst>
          </p:cNvPr>
          <p:cNvSpPr>
            <a:spLocks noGrp="1"/>
          </p:cNvSpPr>
          <p:nvPr>
            <p:ph type="sldNum" sz="quarter" idx="12"/>
          </p:nvPr>
        </p:nvSpPr>
        <p:spPr/>
        <p:txBody>
          <a:bodyPr/>
          <a:lstStyle/>
          <a:p>
            <a:fld id="{30263E7D-A6A1-4AE8-9F2A-20797EC330B9}" type="slidenum">
              <a:rPr lang="he-IL" smtClean="0"/>
              <a:t>‹#›</a:t>
            </a:fld>
            <a:endParaRPr lang="he-IL"/>
          </a:p>
        </p:txBody>
      </p:sp>
    </p:spTree>
    <p:extLst>
      <p:ext uri="{BB962C8B-B14F-4D97-AF65-F5344CB8AC3E}">
        <p14:creationId xmlns:p14="http://schemas.microsoft.com/office/powerpoint/2010/main" val="2258333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0BE6FA-84B4-4D43-AA81-AA5002E775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224904B5-1483-481F-98FC-8D3E4F5817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271E5872-9D81-406E-ABB2-6FB8E697D1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BBF92-A26A-44A4-B690-14225C153A59}" type="datetimeFigureOut">
              <a:rPr lang="he-IL" smtClean="0"/>
              <a:t>כ"ד/אדר/תשפ"א</a:t>
            </a:fld>
            <a:endParaRPr lang="he-IL"/>
          </a:p>
        </p:txBody>
      </p:sp>
      <p:sp>
        <p:nvSpPr>
          <p:cNvPr id="5" name="Footer Placeholder 4">
            <a:extLst>
              <a:ext uri="{FF2B5EF4-FFF2-40B4-BE49-F238E27FC236}">
                <a16:creationId xmlns:a16="http://schemas.microsoft.com/office/drawing/2014/main" id="{1A78BDBE-21DB-48DD-AEE0-B0F88BDD76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6A9C4E74-560B-48D6-B032-17ADA16441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263E7D-A6A1-4AE8-9F2A-20797EC330B9}" type="slidenum">
              <a:rPr lang="he-IL" smtClean="0"/>
              <a:t>‹#›</a:t>
            </a:fld>
            <a:endParaRPr lang="he-IL"/>
          </a:p>
        </p:txBody>
      </p:sp>
    </p:spTree>
    <p:extLst>
      <p:ext uri="{BB962C8B-B14F-4D97-AF65-F5344CB8AC3E}">
        <p14:creationId xmlns:p14="http://schemas.microsoft.com/office/powerpoint/2010/main" val="2554408572"/>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informationisbeautiful.ne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miriamquick.com/best-in-show-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1F43331-A7CC-437F-AFC6-66853BF222AD}"/>
              </a:ext>
            </a:extLst>
          </p:cNvPr>
          <p:cNvSpPr>
            <a:spLocks noGrp="1"/>
          </p:cNvSpPr>
          <p:nvPr>
            <p:ph type="ctrTitle"/>
          </p:nvPr>
        </p:nvSpPr>
        <p:spPr>
          <a:xfrm>
            <a:off x="1370120" y="350591"/>
            <a:ext cx="9451759" cy="1920861"/>
          </a:xfrm>
        </p:spPr>
        <p:txBody>
          <a:bodyPr>
            <a:normAutofit fontScale="90000"/>
          </a:bodyPr>
          <a:lstStyle/>
          <a:p>
            <a:r>
              <a:rPr lang="en-US" dirty="0">
                <a:latin typeface="+mn-lt"/>
              </a:rPr>
              <a:t>The Causal Effect of a Dog’s Ease of Training on its Popularity</a:t>
            </a:r>
            <a:endParaRPr lang="he-IL" dirty="0">
              <a:latin typeface="+mn-lt"/>
            </a:endParaRPr>
          </a:p>
        </p:txBody>
      </p:sp>
      <p:sp>
        <p:nvSpPr>
          <p:cNvPr id="3" name="כותרת משנה 2">
            <a:extLst>
              <a:ext uri="{FF2B5EF4-FFF2-40B4-BE49-F238E27FC236}">
                <a16:creationId xmlns:a16="http://schemas.microsoft.com/office/drawing/2014/main" id="{27ACFC67-BD05-44B3-9C99-E419926E2F0A}"/>
              </a:ext>
            </a:extLst>
          </p:cNvPr>
          <p:cNvSpPr>
            <a:spLocks noGrp="1"/>
          </p:cNvSpPr>
          <p:nvPr>
            <p:ph type="subTitle" idx="1"/>
          </p:nvPr>
        </p:nvSpPr>
        <p:spPr>
          <a:xfrm>
            <a:off x="3352848" y="5712752"/>
            <a:ext cx="5486301" cy="1145248"/>
          </a:xfrm>
        </p:spPr>
        <p:txBody>
          <a:bodyPr/>
          <a:lstStyle/>
          <a:p>
            <a:pPr rtl="0"/>
            <a:r>
              <a:rPr lang="en-US"/>
              <a:t>Yonatan Kudlech</a:t>
            </a:r>
          </a:p>
          <a:p>
            <a:pPr rtl="0"/>
            <a:r>
              <a:rPr lang="en-US"/>
              <a:t>Gal Goldstein</a:t>
            </a:r>
            <a:endParaRPr lang="he-IL"/>
          </a:p>
        </p:txBody>
      </p:sp>
    </p:spTree>
    <p:extLst>
      <p:ext uri="{BB962C8B-B14F-4D97-AF65-F5344CB8AC3E}">
        <p14:creationId xmlns:p14="http://schemas.microsoft.com/office/powerpoint/2010/main" val="4294794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B1348-490B-4B21-9718-BC3C9049007F}"/>
              </a:ext>
            </a:extLst>
          </p:cNvPr>
          <p:cNvSpPr>
            <a:spLocks noGrp="1"/>
          </p:cNvSpPr>
          <p:nvPr>
            <p:ph type="title"/>
          </p:nvPr>
        </p:nvSpPr>
        <p:spPr/>
        <p:txBody>
          <a:bodyPr/>
          <a:lstStyle/>
          <a:p>
            <a:r>
              <a:rPr lang="en-US" b="1" u="sng" dirty="0"/>
              <a:t>Data</a:t>
            </a:r>
            <a:endParaRPr lang="he-IL" b="1" u="sng" dirty="0"/>
          </a:p>
        </p:txBody>
      </p:sp>
      <p:sp>
        <p:nvSpPr>
          <p:cNvPr id="8" name="Content Placeholder 2">
            <a:extLst>
              <a:ext uri="{FF2B5EF4-FFF2-40B4-BE49-F238E27FC236}">
                <a16:creationId xmlns:a16="http://schemas.microsoft.com/office/drawing/2014/main" id="{B69B2A48-4EA0-4465-9E3B-2D748D72D049}"/>
              </a:ext>
            </a:extLst>
          </p:cNvPr>
          <p:cNvSpPr txBox="1">
            <a:spLocks/>
          </p:cNvSpPr>
          <p:nvPr/>
        </p:nvSpPr>
        <p:spPr>
          <a:xfrm>
            <a:off x="838200" y="1690689"/>
            <a:ext cx="10515600" cy="3138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Published on </a:t>
            </a:r>
            <a:r>
              <a:rPr lang="en-US" dirty="0">
                <a:hlinkClick r:id="rId3"/>
              </a:rPr>
              <a:t>www.informationisbeautiful.net </a:t>
            </a:r>
            <a:r>
              <a:rPr lang="en-US" dirty="0"/>
              <a:t>in 2014, by </a:t>
            </a:r>
            <a:r>
              <a:rPr lang="en-US" dirty="0">
                <a:hlinkClick r:id="rId4"/>
              </a:rPr>
              <a:t>Miriam Quick</a:t>
            </a:r>
            <a:r>
              <a:rPr lang="en-US" dirty="0"/>
              <a:t> and David McCandless.</a:t>
            </a:r>
          </a:p>
          <a:p>
            <a:r>
              <a:rPr lang="en-US" dirty="0"/>
              <a:t>Contains information about 172 different dog breeds.</a:t>
            </a:r>
          </a:p>
          <a:p>
            <a:r>
              <a:rPr lang="en-US" dirty="0"/>
              <a:t>Each breed has many attributes such as:</a:t>
            </a:r>
          </a:p>
          <a:p>
            <a:pPr marL="457200" lvl="1" indent="0">
              <a:buNone/>
            </a:pPr>
            <a:r>
              <a:rPr lang="en-US" dirty="0"/>
              <a:t>Dog category, Popularity ranking, trainability, cuteness, size, etc.</a:t>
            </a:r>
          </a:p>
          <a:p>
            <a:r>
              <a:rPr lang="en-US" dirty="0"/>
              <a:t>There is relatively small amount of missing data.</a:t>
            </a:r>
          </a:p>
          <a:p>
            <a:endParaRPr lang="en-US" dirty="0"/>
          </a:p>
          <a:p>
            <a:pPr marL="0" indent="0">
              <a:buFont typeface="Arial" panose="020B0604020202020204" pitchFamily="34" charset="0"/>
              <a:buNone/>
            </a:pPr>
            <a:endParaRPr lang="he-IL" dirty="0"/>
          </a:p>
        </p:txBody>
      </p:sp>
      <p:pic>
        <p:nvPicPr>
          <p:cNvPr id="11" name="Picture 2" descr="Dog Face on Microsoft Windows 10 May 2019 Update">
            <a:extLst>
              <a:ext uri="{FF2B5EF4-FFF2-40B4-BE49-F238E27FC236}">
                <a16:creationId xmlns:a16="http://schemas.microsoft.com/office/drawing/2014/main" id="{65E1E4B1-B8B1-4C5E-B031-7063E468D9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0116" y="684906"/>
            <a:ext cx="670522" cy="670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31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B1348-490B-4B21-9718-BC3C9049007F}"/>
              </a:ext>
            </a:extLst>
          </p:cNvPr>
          <p:cNvSpPr>
            <a:spLocks noGrp="1"/>
          </p:cNvSpPr>
          <p:nvPr>
            <p:ph type="title"/>
          </p:nvPr>
        </p:nvSpPr>
        <p:spPr/>
        <p:txBody>
          <a:bodyPr/>
          <a:lstStyle/>
          <a:p>
            <a:r>
              <a:rPr lang="en-US" b="1" u="sng"/>
              <a:t>Research Question</a:t>
            </a:r>
            <a:endParaRPr lang="he-IL" b="1" u="sng"/>
          </a:p>
        </p:txBody>
      </p:sp>
      <p:sp>
        <p:nvSpPr>
          <p:cNvPr id="8" name="Content Placeholder 2">
            <a:extLst>
              <a:ext uri="{FF2B5EF4-FFF2-40B4-BE49-F238E27FC236}">
                <a16:creationId xmlns:a16="http://schemas.microsoft.com/office/drawing/2014/main" id="{B69B2A48-4EA0-4465-9E3B-2D748D72D049}"/>
              </a:ext>
            </a:extLst>
          </p:cNvPr>
          <p:cNvSpPr txBox="1">
            <a:spLocks/>
          </p:cNvSpPr>
          <p:nvPr/>
        </p:nvSpPr>
        <p:spPr>
          <a:xfrm>
            <a:off x="838200" y="1690689"/>
            <a:ext cx="10515600" cy="15366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a:t>Does the dog breed’s ease of training affect on its popularity among pet owners?</a:t>
            </a:r>
            <a:endParaRPr lang="he-IL" sz="4000"/>
          </a:p>
        </p:txBody>
      </p:sp>
    </p:spTree>
    <p:extLst>
      <p:ext uri="{BB962C8B-B14F-4D97-AF65-F5344CB8AC3E}">
        <p14:creationId xmlns:p14="http://schemas.microsoft.com/office/powerpoint/2010/main" val="132297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B1348-490B-4B21-9718-BC3C9049007F}"/>
              </a:ext>
            </a:extLst>
          </p:cNvPr>
          <p:cNvSpPr>
            <a:spLocks noGrp="1"/>
          </p:cNvSpPr>
          <p:nvPr>
            <p:ph type="title"/>
          </p:nvPr>
        </p:nvSpPr>
        <p:spPr/>
        <p:txBody>
          <a:bodyPr/>
          <a:lstStyle/>
          <a:p>
            <a:r>
              <a:rPr lang="en-US" b="1" u="sng"/>
              <a:t>Treatment</a:t>
            </a:r>
            <a:endParaRPr lang="he-IL" b="1" u="sng"/>
          </a:p>
        </p:txBody>
      </p:sp>
      <p:sp>
        <p:nvSpPr>
          <p:cNvPr id="8" name="Content Placeholder 2">
            <a:extLst>
              <a:ext uri="{FF2B5EF4-FFF2-40B4-BE49-F238E27FC236}">
                <a16:creationId xmlns:a16="http://schemas.microsoft.com/office/drawing/2014/main" id="{B69B2A48-4EA0-4465-9E3B-2D748D72D049}"/>
              </a:ext>
            </a:extLst>
          </p:cNvPr>
          <p:cNvSpPr txBox="1">
            <a:spLocks/>
          </p:cNvSpPr>
          <p:nvPr/>
        </p:nvSpPr>
        <p:spPr>
          <a:xfrm>
            <a:off x="838200" y="1690689"/>
            <a:ext cx="10515600" cy="34944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The data contain </a:t>
            </a:r>
            <a:r>
              <a:rPr lang="en-US" b="1"/>
              <a:t>Trainability Ranking </a:t>
            </a:r>
            <a:r>
              <a:rPr lang="en-US"/>
              <a:t>column with values from 1 to 80, where 1 is the easiest to train and 80 is the hardest to train.</a:t>
            </a:r>
          </a:p>
          <a:p>
            <a:r>
              <a:rPr lang="en-US"/>
              <a:t>First thought is to binarize the Trainability Ranking column,</a:t>
            </a:r>
            <a:br>
              <a:rPr lang="en-US"/>
            </a:br>
            <a:r>
              <a:rPr lang="en-US"/>
              <a:t>for example, ranks 1-40 will be transformed to 1, and</a:t>
            </a:r>
            <a:br>
              <a:rPr lang="en-US"/>
            </a:br>
            <a:r>
              <a:rPr lang="en-US"/>
              <a:t>41-80 will be transformed to 0.</a:t>
            </a:r>
          </a:p>
          <a:p>
            <a:pPr lvl="1"/>
            <a:r>
              <a:rPr lang="en-US"/>
              <a:t>More options for binarization are possible.</a:t>
            </a:r>
          </a:p>
          <a:p>
            <a:r>
              <a:rPr lang="en-US"/>
              <a:t>We will use the binarized column as treatment.</a:t>
            </a:r>
          </a:p>
          <a:p>
            <a:endParaRPr lang="en-US"/>
          </a:p>
          <a:p>
            <a:pPr marL="0" indent="0">
              <a:buFont typeface="Arial" panose="020B0604020202020204" pitchFamily="34" charset="0"/>
              <a:buNone/>
            </a:pPr>
            <a:endParaRPr lang="he-IL"/>
          </a:p>
        </p:txBody>
      </p:sp>
    </p:spTree>
    <p:extLst>
      <p:ext uri="{BB962C8B-B14F-4D97-AF65-F5344CB8AC3E}">
        <p14:creationId xmlns:p14="http://schemas.microsoft.com/office/powerpoint/2010/main" val="4082306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B1348-490B-4B21-9718-BC3C9049007F}"/>
              </a:ext>
            </a:extLst>
          </p:cNvPr>
          <p:cNvSpPr>
            <a:spLocks noGrp="1"/>
          </p:cNvSpPr>
          <p:nvPr>
            <p:ph type="title"/>
          </p:nvPr>
        </p:nvSpPr>
        <p:spPr/>
        <p:txBody>
          <a:bodyPr/>
          <a:lstStyle/>
          <a:p>
            <a:r>
              <a:rPr lang="en-US" b="1" u="sng"/>
              <a:t>Confounders</a:t>
            </a:r>
            <a:endParaRPr lang="he-IL" b="1" u="sng"/>
          </a:p>
        </p:txBody>
      </p:sp>
      <p:sp>
        <p:nvSpPr>
          <p:cNvPr id="8" name="Content Placeholder 2">
            <a:extLst>
              <a:ext uri="{FF2B5EF4-FFF2-40B4-BE49-F238E27FC236}">
                <a16:creationId xmlns:a16="http://schemas.microsoft.com/office/drawing/2014/main" id="{B69B2A48-4EA0-4465-9E3B-2D748D72D049}"/>
              </a:ext>
            </a:extLst>
          </p:cNvPr>
          <p:cNvSpPr txBox="1">
            <a:spLocks/>
          </p:cNvSpPr>
          <p:nvPr/>
        </p:nvSpPr>
        <p:spPr>
          <a:xfrm>
            <a:off x="838200" y="1690689"/>
            <a:ext cx="10515600" cy="34944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solidFill>
                <a:schemeClr val="bg1"/>
              </a:solidFill>
            </a:endParaRPr>
          </a:p>
          <a:p>
            <a:pPr marL="0" indent="0">
              <a:buFont typeface="Arial" panose="020B0604020202020204" pitchFamily="34" charset="0"/>
              <a:buNone/>
            </a:pPr>
            <a:endParaRPr lang="he-IL">
              <a:solidFill>
                <a:schemeClr val="bg1"/>
              </a:solidFill>
            </a:endParaRPr>
          </a:p>
        </p:txBody>
      </p:sp>
      <p:sp>
        <p:nvSpPr>
          <p:cNvPr id="4" name="Content Placeholder 2">
            <a:extLst>
              <a:ext uri="{FF2B5EF4-FFF2-40B4-BE49-F238E27FC236}">
                <a16:creationId xmlns:a16="http://schemas.microsoft.com/office/drawing/2014/main" id="{3F6217B6-EDE7-408B-87D0-07043D2174A9}"/>
              </a:ext>
            </a:extLst>
          </p:cNvPr>
          <p:cNvSpPr txBox="1">
            <a:spLocks/>
          </p:cNvSpPr>
          <p:nvPr/>
        </p:nvSpPr>
        <p:spPr>
          <a:xfrm>
            <a:off x="990600" y="1843089"/>
            <a:ext cx="10515600" cy="34944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Dog category (e.g.: Herding, Sporting, Hound)</a:t>
            </a:r>
          </a:p>
          <a:p>
            <a:r>
              <a:rPr lang="en-US" dirty="0"/>
              <a:t>Dog size (Small, Medium, Large) </a:t>
            </a:r>
          </a:p>
          <a:p>
            <a:r>
              <a:rPr lang="en-US" dirty="0"/>
              <a:t>Genetic diseases (details about diseases + general score)</a:t>
            </a:r>
          </a:p>
          <a:p>
            <a:r>
              <a:rPr lang="en-US" strike="sngStrike" dirty="0"/>
              <a:t>Suitability for children</a:t>
            </a:r>
          </a:p>
          <a:p>
            <a:pPr marL="0" indent="0">
              <a:buFont typeface="Arial" panose="020B0604020202020204" pitchFamily="34" charset="0"/>
              <a:buNone/>
            </a:pPr>
            <a:endParaRPr lang="he-IL" dirty="0"/>
          </a:p>
        </p:txBody>
      </p:sp>
    </p:spTree>
    <p:extLst>
      <p:ext uri="{BB962C8B-B14F-4D97-AF65-F5344CB8AC3E}">
        <p14:creationId xmlns:p14="http://schemas.microsoft.com/office/powerpoint/2010/main" val="1688019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B1348-490B-4B21-9718-BC3C9049007F}"/>
              </a:ext>
            </a:extLst>
          </p:cNvPr>
          <p:cNvSpPr>
            <a:spLocks noGrp="1"/>
          </p:cNvSpPr>
          <p:nvPr>
            <p:ph type="title"/>
          </p:nvPr>
        </p:nvSpPr>
        <p:spPr/>
        <p:txBody>
          <a:bodyPr/>
          <a:lstStyle/>
          <a:p>
            <a:r>
              <a:rPr lang="en-US" b="1" u="sng"/>
              <a:t>Hidden Confounders</a:t>
            </a:r>
            <a:endParaRPr lang="he-IL" b="1" u="sng"/>
          </a:p>
        </p:txBody>
      </p:sp>
      <p:sp>
        <p:nvSpPr>
          <p:cNvPr id="8" name="Content Placeholder 2">
            <a:extLst>
              <a:ext uri="{FF2B5EF4-FFF2-40B4-BE49-F238E27FC236}">
                <a16:creationId xmlns:a16="http://schemas.microsoft.com/office/drawing/2014/main" id="{B69B2A48-4EA0-4465-9E3B-2D748D72D049}"/>
              </a:ext>
            </a:extLst>
          </p:cNvPr>
          <p:cNvSpPr txBox="1">
            <a:spLocks/>
          </p:cNvSpPr>
          <p:nvPr/>
        </p:nvSpPr>
        <p:spPr>
          <a:xfrm>
            <a:off x="838200" y="1690689"/>
            <a:ext cx="10515600" cy="34944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solidFill>
                <a:schemeClr val="bg1"/>
              </a:solidFill>
            </a:endParaRPr>
          </a:p>
          <a:p>
            <a:pPr marL="0" indent="0">
              <a:buFont typeface="Arial" panose="020B0604020202020204" pitchFamily="34" charset="0"/>
              <a:buNone/>
            </a:pPr>
            <a:endParaRPr lang="he-IL">
              <a:solidFill>
                <a:schemeClr val="bg1"/>
              </a:solidFill>
            </a:endParaRPr>
          </a:p>
        </p:txBody>
      </p:sp>
      <p:sp>
        <p:nvSpPr>
          <p:cNvPr id="4" name="Content Placeholder 2">
            <a:extLst>
              <a:ext uri="{FF2B5EF4-FFF2-40B4-BE49-F238E27FC236}">
                <a16:creationId xmlns:a16="http://schemas.microsoft.com/office/drawing/2014/main" id="{3F6217B6-EDE7-408B-87D0-07043D2174A9}"/>
              </a:ext>
            </a:extLst>
          </p:cNvPr>
          <p:cNvSpPr txBox="1">
            <a:spLocks/>
          </p:cNvSpPr>
          <p:nvPr/>
        </p:nvSpPr>
        <p:spPr>
          <a:xfrm>
            <a:off x="990600" y="1843089"/>
            <a:ext cx="10515600" cy="34944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Dog temperament</a:t>
            </a:r>
          </a:p>
          <a:p>
            <a:r>
              <a:rPr lang="en-US" dirty="0"/>
              <a:t>Dog tendency to experience traumas/abuses</a:t>
            </a:r>
          </a:p>
          <a:p>
            <a:pPr marL="0" indent="0">
              <a:buNone/>
            </a:pPr>
            <a:endParaRPr lang="he-IL" dirty="0"/>
          </a:p>
        </p:txBody>
      </p:sp>
    </p:spTree>
    <p:extLst>
      <p:ext uri="{BB962C8B-B14F-4D97-AF65-F5344CB8AC3E}">
        <p14:creationId xmlns:p14="http://schemas.microsoft.com/office/powerpoint/2010/main" val="125380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B1348-490B-4B21-9718-BC3C9049007F}"/>
              </a:ext>
            </a:extLst>
          </p:cNvPr>
          <p:cNvSpPr>
            <a:spLocks noGrp="1"/>
          </p:cNvSpPr>
          <p:nvPr>
            <p:ph type="title"/>
          </p:nvPr>
        </p:nvSpPr>
        <p:spPr/>
        <p:txBody>
          <a:bodyPr/>
          <a:lstStyle/>
          <a:p>
            <a:r>
              <a:rPr lang="en-US" b="1" u="sng"/>
              <a:t>Methods </a:t>
            </a:r>
            <a:endParaRPr lang="he-IL" b="1" u="sng"/>
          </a:p>
        </p:txBody>
      </p:sp>
      <p:sp>
        <p:nvSpPr>
          <p:cNvPr id="8" name="Content Placeholder 2">
            <a:extLst>
              <a:ext uri="{FF2B5EF4-FFF2-40B4-BE49-F238E27FC236}">
                <a16:creationId xmlns:a16="http://schemas.microsoft.com/office/drawing/2014/main" id="{B69B2A48-4EA0-4465-9E3B-2D748D72D049}"/>
              </a:ext>
            </a:extLst>
          </p:cNvPr>
          <p:cNvSpPr txBox="1">
            <a:spLocks/>
          </p:cNvSpPr>
          <p:nvPr/>
        </p:nvSpPr>
        <p:spPr>
          <a:xfrm>
            <a:off x="838200" y="1497052"/>
            <a:ext cx="10515600" cy="1020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We will try few different methods for ATE calculation (such as IPW,    S-learner, etc.)</a:t>
            </a:r>
          </a:p>
          <a:p>
            <a:pPr marL="0" indent="0">
              <a:buFont typeface="Arial" panose="020B0604020202020204" pitchFamily="34" charset="0"/>
              <a:buNone/>
            </a:pPr>
            <a:endParaRPr lang="he-IL"/>
          </a:p>
        </p:txBody>
      </p:sp>
      <p:sp>
        <p:nvSpPr>
          <p:cNvPr id="4" name="Title 1">
            <a:extLst>
              <a:ext uri="{FF2B5EF4-FFF2-40B4-BE49-F238E27FC236}">
                <a16:creationId xmlns:a16="http://schemas.microsoft.com/office/drawing/2014/main" id="{D796AA5C-A6CB-463A-9192-F62284B4CFB6}"/>
              </a:ext>
            </a:extLst>
          </p:cNvPr>
          <p:cNvSpPr txBox="1">
            <a:spLocks/>
          </p:cNvSpPr>
          <p:nvPr/>
        </p:nvSpPr>
        <p:spPr>
          <a:xfrm>
            <a:off x="838200" y="29164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a:t>Expected results</a:t>
            </a:r>
          </a:p>
          <a:p>
            <a:endParaRPr lang="he-IL" b="1" u="sng"/>
          </a:p>
        </p:txBody>
      </p:sp>
      <p:sp>
        <p:nvSpPr>
          <p:cNvPr id="5" name="Content Placeholder 2">
            <a:extLst>
              <a:ext uri="{FF2B5EF4-FFF2-40B4-BE49-F238E27FC236}">
                <a16:creationId xmlns:a16="http://schemas.microsoft.com/office/drawing/2014/main" id="{00AC2D32-DCE3-49DF-ADC5-D4F54B099094}"/>
              </a:ext>
            </a:extLst>
          </p:cNvPr>
          <p:cNvSpPr txBox="1">
            <a:spLocks/>
          </p:cNvSpPr>
          <p:nvPr/>
        </p:nvSpPr>
        <p:spPr>
          <a:xfrm>
            <a:off x="838200" y="3822497"/>
            <a:ext cx="10515600" cy="1020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We believe that the dog’s trainability indeed affects its popularity. </a:t>
            </a:r>
          </a:p>
          <a:p>
            <a:pPr marL="0" indent="0">
              <a:buNone/>
            </a:pPr>
            <a:r>
              <a:rPr lang="en-US"/>
              <a:t>An easy-to-train dog will be more popular than a hard-to-train dog.</a:t>
            </a:r>
          </a:p>
          <a:p>
            <a:pPr marL="0" indent="0">
              <a:buFont typeface="Arial" panose="020B0604020202020204" pitchFamily="34" charset="0"/>
              <a:buNone/>
            </a:pPr>
            <a:endParaRPr lang="he-IL"/>
          </a:p>
        </p:txBody>
      </p:sp>
    </p:spTree>
    <p:extLst>
      <p:ext uri="{BB962C8B-B14F-4D97-AF65-F5344CB8AC3E}">
        <p14:creationId xmlns:p14="http://schemas.microsoft.com/office/powerpoint/2010/main" val="248250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B1348-490B-4B21-9718-BC3C9049007F}"/>
              </a:ext>
            </a:extLst>
          </p:cNvPr>
          <p:cNvSpPr>
            <a:spLocks noGrp="1"/>
          </p:cNvSpPr>
          <p:nvPr>
            <p:ph type="title"/>
          </p:nvPr>
        </p:nvSpPr>
        <p:spPr/>
        <p:txBody>
          <a:bodyPr/>
          <a:lstStyle/>
          <a:p>
            <a:r>
              <a:rPr lang="en-US" b="1" u="sng"/>
              <a:t>Challenges</a:t>
            </a:r>
            <a:endParaRPr lang="he-IL" b="1" u="sng"/>
          </a:p>
        </p:txBody>
      </p:sp>
      <p:sp>
        <p:nvSpPr>
          <p:cNvPr id="8" name="Content Placeholder 2">
            <a:extLst>
              <a:ext uri="{FF2B5EF4-FFF2-40B4-BE49-F238E27FC236}">
                <a16:creationId xmlns:a16="http://schemas.microsoft.com/office/drawing/2014/main" id="{B69B2A48-4EA0-4465-9E3B-2D748D72D049}"/>
              </a:ext>
            </a:extLst>
          </p:cNvPr>
          <p:cNvSpPr txBox="1">
            <a:spLocks/>
          </p:cNvSpPr>
          <p:nvPr/>
        </p:nvSpPr>
        <p:spPr>
          <a:xfrm>
            <a:off x="838200" y="1497052"/>
            <a:ext cx="10515600" cy="25370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Missing data</a:t>
            </a:r>
          </a:p>
          <a:p>
            <a:r>
              <a:rPr lang="en-US"/>
              <a:t>Relatively small dataset</a:t>
            </a:r>
          </a:p>
          <a:p>
            <a:r>
              <a:rPr lang="en-US"/>
              <a:t>Treatment is not originally binary.</a:t>
            </a:r>
          </a:p>
          <a:p>
            <a:endParaRPr lang="en-US"/>
          </a:p>
          <a:p>
            <a:pPr marL="0" indent="0">
              <a:buFont typeface="Arial" panose="020B0604020202020204" pitchFamily="34" charset="0"/>
              <a:buNone/>
            </a:pPr>
            <a:endParaRPr lang="he-IL"/>
          </a:p>
        </p:txBody>
      </p:sp>
    </p:spTree>
    <p:extLst>
      <p:ext uri="{BB962C8B-B14F-4D97-AF65-F5344CB8AC3E}">
        <p14:creationId xmlns:p14="http://schemas.microsoft.com/office/powerpoint/2010/main" val="4063447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5000"/>
            <a:lum/>
          </a:blip>
          <a:srcRect/>
          <a:stretch>
            <a:fillRect/>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2DD7DC5-756D-4004-B90B-DC638AB23699}"/>
              </a:ext>
            </a:extLst>
          </p:cNvPr>
          <p:cNvSpPr>
            <a:spLocks noGrp="1"/>
          </p:cNvSpPr>
          <p:nvPr>
            <p:ph type="title"/>
          </p:nvPr>
        </p:nvSpPr>
        <p:spPr>
          <a:xfrm>
            <a:off x="247426" y="2076646"/>
            <a:ext cx="10018713" cy="1286276"/>
          </a:xfrm>
        </p:spPr>
        <p:txBody>
          <a:bodyPr>
            <a:normAutofit/>
          </a:bodyPr>
          <a:lstStyle/>
          <a:p>
            <a:pPr algn="ctr" rtl="0"/>
            <a:r>
              <a:rPr lang="en-US" sz="7000" b="1">
                <a:latin typeface="+mn-lt"/>
              </a:rPr>
              <a:t>Thank you for listening</a:t>
            </a:r>
            <a:endParaRPr lang="he-IL" sz="7000" b="1">
              <a:latin typeface="+mn-lt"/>
            </a:endParaRPr>
          </a:p>
        </p:txBody>
      </p:sp>
      <p:pic>
        <p:nvPicPr>
          <p:cNvPr id="2050" name="Picture 2" descr="Dog on Microsoft Windows 10 May 2019 Update">
            <a:extLst>
              <a:ext uri="{FF2B5EF4-FFF2-40B4-BE49-F238E27FC236}">
                <a16:creationId xmlns:a16="http://schemas.microsoft.com/office/drawing/2014/main" id="{27D33760-DA91-45A9-8813-97E7C94925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1628" y="2312893"/>
            <a:ext cx="897993" cy="897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343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TotalTime>
  <Words>642</Words>
  <Application>Microsoft Office PowerPoint</Application>
  <PresentationFormat>Widescreen</PresentationFormat>
  <Paragraphs>67</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The Causal Effect of a Dog’s Ease of Training on its Popularity</vt:lpstr>
      <vt:lpstr>Data</vt:lpstr>
      <vt:lpstr>Research Question</vt:lpstr>
      <vt:lpstr>Treatment</vt:lpstr>
      <vt:lpstr>Confounders</vt:lpstr>
      <vt:lpstr>Hidden Confounders</vt:lpstr>
      <vt:lpstr>Methods </vt:lpstr>
      <vt:lpstr>Challenges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Oded Schumacher</dc:creator>
  <cp:lastModifiedBy>Goldstein, Gal</cp:lastModifiedBy>
  <cp:revision>1</cp:revision>
  <dcterms:created xsi:type="dcterms:W3CDTF">2018-01-10T12:29:42Z</dcterms:created>
  <dcterms:modified xsi:type="dcterms:W3CDTF">2021-03-08T18:23:22Z</dcterms:modified>
</cp:coreProperties>
</file>