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1" r:id="rId16"/>
    <p:sldId id="270" r:id="rId17"/>
    <p:sldId id="272"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89" autoAdjust="0"/>
  </p:normalViewPr>
  <p:slideViewPr>
    <p:cSldViewPr snapToGrid="0">
      <p:cViewPr varScale="1">
        <p:scale>
          <a:sx n="90" d="100"/>
          <a:sy n="90" d="100"/>
        </p:scale>
        <p:origin x="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DB38C-93F5-4E2F-A559-490841E2BCED}" type="doc">
      <dgm:prSet loTypeId="urn:microsoft.com/office/officeart/2005/8/layout/vList5" loCatId="list" qsTypeId="urn:microsoft.com/office/officeart/2005/8/quickstyle/simple2" qsCatId="simple" csTypeId="urn:microsoft.com/office/officeart/2005/8/colors/accent0_3" csCatId="mainScheme"/>
      <dgm:spPr/>
      <dgm:t>
        <a:bodyPr/>
        <a:lstStyle/>
        <a:p>
          <a:endParaRPr lang="en-US"/>
        </a:p>
      </dgm:t>
    </dgm:pt>
    <dgm:pt modelId="{9989F8E5-A442-4F15-ADFD-A4AD27824532}">
      <dgm:prSet/>
      <dgm:spPr/>
      <dgm:t>
        <a:bodyPr/>
        <a:lstStyle/>
        <a:p>
          <a:r>
            <a:rPr lang="he-IL"/>
            <a:t>המערכת שבנינו נותנת מקשרת בין נוסעים ונהגים שרוצים לקחת חלק בנסיעה שיתופית והופכת את כל חווית הקביעה של נסיעה כזו להרבה יותר ומהירה,</a:t>
          </a:r>
          <a:endParaRPr lang="en-US"/>
        </a:p>
      </dgm:t>
    </dgm:pt>
    <dgm:pt modelId="{C37EB544-CAE8-46B7-917C-2B49C883F1BB}" type="parTrans" cxnId="{37A433EC-6C02-44A2-92AD-A8EE231C9A51}">
      <dgm:prSet/>
      <dgm:spPr/>
      <dgm:t>
        <a:bodyPr/>
        <a:lstStyle/>
        <a:p>
          <a:endParaRPr lang="en-US"/>
        </a:p>
      </dgm:t>
    </dgm:pt>
    <dgm:pt modelId="{D0009197-F275-4927-97A7-DE04712834B6}" type="sibTrans" cxnId="{37A433EC-6C02-44A2-92AD-A8EE231C9A51}">
      <dgm:prSet/>
      <dgm:spPr/>
      <dgm:t>
        <a:bodyPr/>
        <a:lstStyle/>
        <a:p>
          <a:endParaRPr lang="en-US"/>
        </a:p>
      </dgm:t>
    </dgm:pt>
    <dgm:pt modelId="{C74B14F2-D6CD-4DA8-B844-E1241E1A0165}">
      <dgm:prSet/>
      <dgm:spPr/>
      <dgm:t>
        <a:bodyPr/>
        <a:lstStyle/>
        <a:p>
          <a:r>
            <a:rPr lang="he-IL"/>
            <a:t>במערכת שלנו נהגים יוכלו ליצור נסיעות ולשתף אותם עם נוסעים רבים באזור ובכך להגדיל את החשיפה שלהם ואת הסיכוי למצוא שותף לנסיעה</a:t>
          </a:r>
          <a:endParaRPr lang="en-US"/>
        </a:p>
      </dgm:t>
    </dgm:pt>
    <dgm:pt modelId="{1F242DF8-A2FC-460F-AEF2-0B0A17DDC98A}" type="parTrans" cxnId="{E7D5099F-70CA-4A1D-9A15-B016E27072F2}">
      <dgm:prSet/>
      <dgm:spPr/>
      <dgm:t>
        <a:bodyPr/>
        <a:lstStyle/>
        <a:p>
          <a:endParaRPr lang="en-US"/>
        </a:p>
      </dgm:t>
    </dgm:pt>
    <dgm:pt modelId="{780F9FA5-E587-43C1-A034-2D5268AAADC4}" type="sibTrans" cxnId="{E7D5099F-70CA-4A1D-9A15-B016E27072F2}">
      <dgm:prSet/>
      <dgm:spPr/>
      <dgm:t>
        <a:bodyPr/>
        <a:lstStyle/>
        <a:p>
          <a:endParaRPr lang="en-US"/>
        </a:p>
      </dgm:t>
    </dgm:pt>
    <dgm:pt modelId="{D326D8B0-0750-4686-B7FF-2779CB1ABB9B}">
      <dgm:prSet/>
      <dgm:spPr/>
      <dgm:t>
        <a:bodyPr/>
        <a:lstStyle/>
        <a:p>
          <a:r>
            <a:rPr lang="he-IL"/>
            <a:t>בנוסף נוסעים יוכל למצוא נסיעות רלוונטיות מאזורם אל היעד שלהם </a:t>
          </a:r>
          <a:endParaRPr lang="en-US"/>
        </a:p>
      </dgm:t>
    </dgm:pt>
    <dgm:pt modelId="{DFBFCE5D-58AA-411E-A5D8-4C2F609AB431}" type="parTrans" cxnId="{F95875E2-4DCF-4391-B508-39526DC537A9}">
      <dgm:prSet/>
      <dgm:spPr/>
      <dgm:t>
        <a:bodyPr/>
        <a:lstStyle/>
        <a:p>
          <a:endParaRPr lang="en-US"/>
        </a:p>
      </dgm:t>
    </dgm:pt>
    <dgm:pt modelId="{04DB0B5E-B745-42E8-9D0E-7DB1B88CC70B}" type="sibTrans" cxnId="{F95875E2-4DCF-4391-B508-39526DC537A9}">
      <dgm:prSet/>
      <dgm:spPr/>
      <dgm:t>
        <a:bodyPr/>
        <a:lstStyle/>
        <a:p>
          <a:endParaRPr lang="en-US"/>
        </a:p>
      </dgm:t>
    </dgm:pt>
    <dgm:pt modelId="{6F9F784B-C8E5-4DFA-BFCC-930B104813FA}" type="pres">
      <dgm:prSet presAssocID="{61CDB38C-93F5-4E2F-A559-490841E2BCED}" presName="Name0" presStyleCnt="0">
        <dgm:presLayoutVars>
          <dgm:dir/>
          <dgm:animLvl val="lvl"/>
          <dgm:resizeHandles val="exact"/>
        </dgm:presLayoutVars>
      </dgm:prSet>
      <dgm:spPr/>
    </dgm:pt>
    <dgm:pt modelId="{10CE8E12-E703-49D9-92F8-5A339B04BA34}" type="pres">
      <dgm:prSet presAssocID="{9989F8E5-A442-4F15-ADFD-A4AD27824532}" presName="linNode" presStyleCnt="0"/>
      <dgm:spPr/>
    </dgm:pt>
    <dgm:pt modelId="{1CB405FC-9284-4F8B-85C3-0AB460DB0B76}" type="pres">
      <dgm:prSet presAssocID="{9989F8E5-A442-4F15-ADFD-A4AD27824532}" presName="parentText" presStyleLbl="node1" presStyleIdx="0" presStyleCnt="3">
        <dgm:presLayoutVars>
          <dgm:chMax val="1"/>
          <dgm:bulletEnabled val="1"/>
        </dgm:presLayoutVars>
      </dgm:prSet>
      <dgm:spPr/>
    </dgm:pt>
    <dgm:pt modelId="{F20375C2-20BE-4E62-8CE1-DB57FB752B26}" type="pres">
      <dgm:prSet presAssocID="{D0009197-F275-4927-97A7-DE04712834B6}" presName="sp" presStyleCnt="0"/>
      <dgm:spPr/>
    </dgm:pt>
    <dgm:pt modelId="{5EB980E2-42D2-4278-A683-542AE967126F}" type="pres">
      <dgm:prSet presAssocID="{C74B14F2-D6CD-4DA8-B844-E1241E1A0165}" presName="linNode" presStyleCnt="0"/>
      <dgm:spPr/>
    </dgm:pt>
    <dgm:pt modelId="{9923685A-2CF2-4444-9A9A-93BBFFF91AE0}" type="pres">
      <dgm:prSet presAssocID="{C74B14F2-D6CD-4DA8-B844-E1241E1A0165}" presName="parentText" presStyleLbl="node1" presStyleIdx="1" presStyleCnt="3">
        <dgm:presLayoutVars>
          <dgm:chMax val="1"/>
          <dgm:bulletEnabled val="1"/>
        </dgm:presLayoutVars>
      </dgm:prSet>
      <dgm:spPr/>
    </dgm:pt>
    <dgm:pt modelId="{D58D750B-7C8C-4CF0-9001-D798AF20EC47}" type="pres">
      <dgm:prSet presAssocID="{780F9FA5-E587-43C1-A034-2D5268AAADC4}" presName="sp" presStyleCnt="0"/>
      <dgm:spPr/>
    </dgm:pt>
    <dgm:pt modelId="{135EB79E-7A71-421F-AF14-FB2D78FA0B12}" type="pres">
      <dgm:prSet presAssocID="{D326D8B0-0750-4686-B7FF-2779CB1ABB9B}" presName="linNode" presStyleCnt="0"/>
      <dgm:spPr/>
    </dgm:pt>
    <dgm:pt modelId="{884A4733-E8A7-42CE-8F7A-58EDAA9300C7}" type="pres">
      <dgm:prSet presAssocID="{D326D8B0-0750-4686-B7FF-2779CB1ABB9B}" presName="parentText" presStyleLbl="node1" presStyleIdx="2" presStyleCnt="3">
        <dgm:presLayoutVars>
          <dgm:chMax val="1"/>
          <dgm:bulletEnabled val="1"/>
        </dgm:presLayoutVars>
      </dgm:prSet>
      <dgm:spPr/>
    </dgm:pt>
  </dgm:ptLst>
  <dgm:cxnLst>
    <dgm:cxn modelId="{66735719-D3BA-450D-91BD-1A3DE886F28E}" type="presOf" srcId="{C74B14F2-D6CD-4DA8-B844-E1241E1A0165}" destId="{9923685A-2CF2-4444-9A9A-93BBFFF91AE0}" srcOrd="0" destOrd="0" presId="urn:microsoft.com/office/officeart/2005/8/layout/vList5"/>
    <dgm:cxn modelId="{51065D6A-46F1-4390-B079-FAA8D243F980}" type="presOf" srcId="{61CDB38C-93F5-4E2F-A559-490841E2BCED}" destId="{6F9F784B-C8E5-4DFA-BFCC-930B104813FA}" srcOrd="0" destOrd="0" presId="urn:microsoft.com/office/officeart/2005/8/layout/vList5"/>
    <dgm:cxn modelId="{E7D5099F-70CA-4A1D-9A15-B016E27072F2}" srcId="{61CDB38C-93F5-4E2F-A559-490841E2BCED}" destId="{C74B14F2-D6CD-4DA8-B844-E1241E1A0165}" srcOrd="1" destOrd="0" parTransId="{1F242DF8-A2FC-460F-AEF2-0B0A17DDC98A}" sibTransId="{780F9FA5-E587-43C1-A034-2D5268AAADC4}"/>
    <dgm:cxn modelId="{B251DCC1-FF3C-46AE-AE93-F0C50F4852F4}" type="presOf" srcId="{9989F8E5-A442-4F15-ADFD-A4AD27824532}" destId="{1CB405FC-9284-4F8B-85C3-0AB460DB0B76}" srcOrd="0" destOrd="0" presId="urn:microsoft.com/office/officeart/2005/8/layout/vList5"/>
    <dgm:cxn modelId="{F95875E2-4DCF-4391-B508-39526DC537A9}" srcId="{61CDB38C-93F5-4E2F-A559-490841E2BCED}" destId="{D326D8B0-0750-4686-B7FF-2779CB1ABB9B}" srcOrd="2" destOrd="0" parTransId="{DFBFCE5D-58AA-411E-A5D8-4C2F609AB431}" sibTransId="{04DB0B5E-B745-42E8-9D0E-7DB1B88CC70B}"/>
    <dgm:cxn modelId="{37A433EC-6C02-44A2-92AD-A8EE231C9A51}" srcId="{61CDB38C-93F5-4E2F-A559-490841E2BCED}" destId="{9989F8E5-A442-4F15-ADFD-A4AD27824532}" srcOrd="0" destOrd="0" parTransId="{C37EB544-CAE8-46B7-917C-2B49C883F1BB}" sibTransId="{D0009197-F275-4927-97A7-DE04712834B6}"/>
    <dgm:cxn modelId="{4CF545F7-61EF-4FC1-9509-D273A8E56837}" type="presOf" srcId="{D326D8B0-0750-4686-B7FF-2779CB1ABB9B}" destId="{884A4733-E8A7-42CE-8F7A-58EDAA9300C7}" srcOrd="0" destOrd="0" presId="urn:microsoft.com/office/officeart/2005/8/layout/vList5"/>
    <dgm:cxn modelId="{BFEB30E0-F5DE-4A36-B59C-37BEEEB6195C}" type="presParOf" srcId="{6F9F784B-C8E5-4DFA-BFCC-930B104813FA}" destId="{10CE8E12-E703-49D9-92F8-5A339B04BA34}" srcOrd="0" destOrd="0" presId="urn:microsoft.com/office/officeart/2005/8/layout/vList5"/>
    <dgm:cxn modelId="{7893C395-F75C-46D2-A264-2FA8ABAC6259}" type="presParOf" srcId="{10CE8E12-E703-49D9-92F8-5A339B04BA34}" destId="{1CB405FC-9284-4F8B-85C3-0AB460DB0B76}" srcOrd="0" destOrd="0" presId="urn:microsoft.com/office/officeart/2005/8/layout/vList5"/>
    <dgm:cxn modelId="{9F1E7A01-60D5-417E-A0EA-424668E71E7B}" type="presParOf" srcId="{6F9F784B-C8E5-4DFA-BFCC-930B104813FA}" destId="{F20375C2-20BE-4E62-8CE1-DB57FB752B26}" srcOrd="1" destOrd="0" presId="urn:microsoft.com/office/officeart/2005/8/layout/vList5"/>
    <dgm:cxn modelId="{4C7117D1-6FAD-4A75-B386-FF81E00269AC}" type="presParOf" srcId="{6F9F784B-C8E5-4DFA-BFCC-930B104813FA}" destId="{5EB980E2-42D2-4278-A683-542AE967126F}" srcOrd="2" destOrd="0" presId="urn:microsoft.com/office/officeart/2005/8/layout/vList5"/>
    <dgm:cxn modelId="{71FAF72B-7154-4770-B876-5DEA9C540D70}" type="presParOf" srcId="{5EB980E2-42D2-4278-A683-542AE967126F}" destId="{9923685A-2CF2-4444-9A9A-93BBFFF91AE0}" srcOrd="0" destOrd="0" presId="urn:microsoft.com/office/officeart/2005/8/layout/vList5"/>
    <dgm:cxn modelId="{E46EE2D5-1CC8-4B5A-A545-72DEFC9BC29F}" type="presParOf" srcId="{6F9F784B-C8E5-4DFA-BFCC-930B104813FA}" destId="{D58D750B-7C8C-4CF0-9001-D798AF20EC47}" srcOrd="3" destOrd="0" presId="urn:microsoft.com/office/officeart/2005/8/layout/vList5"/>
    <dgm:cxn modelId="{3D20C221-4145-4834-8B7D-AB54A545A00A}" type="presParOf" srcId="{6F9F784B-C8E5-4DFA-BFCC-930B104813FA}" destId="{135EB79E-7A71-421F-AF14-FB2D78FA0B12}" srcOrd="4" destOrd="0" presId="urn:microsoft.com/office/officeart/2005/8/layout/vList5"/>
    <dgm:cxn modelId="{C4E11DFE-6734-4B9E-B8B9-0D0F4FEE924D}" type="presParOf" srcId="{135EB79E-7A71-421F-AF14-FB2D78FA0B12}" destId="{884A4733-E8A7-42CE-8F7A-58EDAA9300C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298B7-E899-466B-8796-D754FC6CC8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C1E4A7-7FE2-48D8-9DA6-44DF0923F15D}">
      <dgm:prSet/>
      <dgm:spPr/>
      <dgm:t>
        <a:bodyPr/>
        <a:lstStyle/>
        <a:p>
          <a:r>
            <a:rPr lang="en-US"/>
            <a:t>Waze CarPool</a:t>
          </a:r>
          <a:r>
            <a:rPr lang="he-IL"/>
            <a:t> </a:t>
          </a:r>
          <a:r>
            <a:rPr lang="en-US"/>
            <a:t>-</a:t>
          </a:r>
          <a:r>
            <a:rPr lang="he-IL"/>
            <a:t>מערכת שנסגרה שהייתה מוטמעת בתוך </a:t>
          </a:r>
          <a:r>
            <a:rPr lang="en-US"/>
            <a:t>WAZE</a:t>
          </a:r>
          <a:r>
            <a:rPr lang="he-IL"/>
            <a:t> היא סיפקה את השירות אך נסגרו באופן זמני </a:t>
          </a:r>
          <a:endParaRPr lang="en-US"/>
        </a:p>
      </dgm:t>
    </dgm:pt>
    <dgm:pt modelId="{923D577C-C4BF-47A1-8328-262AB752A9B5}" type="parTrans" cxnId="{13A14F62-3574-42FF-B433-8EAB8972AF01}">
      <dgm:prSet/>
      <dgm:spPr/>
      <dgm:t>
        <a:bodyPr/>
        <a:lstStyle/>
        <a:p>
          <a:endParaRPr lang="en-US"/>
        </a:p>
      </dgm:t>
    </dgm:pt>
    <dgm:pt modelId="{D1AD2F5E-2AAE-4BA5-AC64-E071E11C0D93}" type="sibTrans" cxnId="{13A14F62-3574-42FF-B433-8EAB8972AF01}">
      <dgm:prSet/>
      <dgm:spPr/>
      <dgm:t>
        <a:bodyPr/>
        <a:lstStyle/>
        <a:p>
          <a:endParaRPr lang="en-US"/>
        </a:p>
      </dgm:t>
    </dgm:pt>
    <dgm:pt modelId="{08FC9B3B-A4A2-4A0D-8D1D-8B4B0F55BEA5}">
      <dgm:prSet/>
      <dgm:spPr/>
      <dgm:t>
        <a:bodyPr/>
        <a:lstStyle/>
        <a:p>
          <a:r>
            <a:rPr lang="en-US"/>
            <a:t>Moovit CarPool </a:t>
          </a:r>
          <a:r>
            <a:rPr lang="he-IL"/>
            <a:t> -מערכת שקיימת בתוך אפליקציית ניווט האוטבוסים כאשר תחפש נסיעה לפעמים יציאו לך נסיעה היברידית המשלבת נסיעה שיתופית ואוטבוס\רכבת</a:t>
          </a:r>
          <a:endParaRPr lang="en-US"/>
        </a:p>
      </dgm:t>
    </dgm:pt>
    <dgm:pt modelId="{4C3F14FC-B8F1-46ED-8476-8231B920D0DC}" type="parTrans" cxnId="{395C322B-065B-41BE-A9F4-79CDACBAD056}">
      <dgm:prSet/>
      <dgm:spPr/>
      <dgm:t>
        <a:bodyPr/>
        <a:lstStyle/>
        <a:p>
          <a:endParaRPr lang="en-US"/>
        </a:p>
      </dgm:t>
    </dgm:pt>
    <dgm:pt modelId="{BB3B1DC7-76E7-4B54-B930-62A738851334}" type="sibTrans" cxnId="{395C322B-065B-41BE-A9F4-79CDACBAD056}">
      <dgm:prSet/>
      <dgm:spPr/>
      <dgm:t>
        <a:bodyPr/>
        <a:lstStyle/>
        <a:p>
          <a:endParaRPr lang="en-US"/>
        </a:p>
      </dgm:t>
    </dgm:pt>
    <dgm:pt modelId="{626576E6-FFDB-41F4-ACC1-BE5C5AE028B0}">
      <dgm:prSet/>
      <dgm:spPr/>
      <dgm:t>
        <a:bodyPr/>
        <a:lstStyle/>
        <a:p>
          <a:r>
            <a:rPr lang="he-IL"/>
            <a:t>קבוצות –שרות שנוצר על ידי משתמשי הנסיעות בהם קיימות קבוצות שבהם אנשים מפרסמים את הנסיעות שהם מציעים או מחפשים</a:t>
          </a:r>
          <a:endParaRPr lang="en-US"/>
        </a:p>
      </dgm:t>
    </dgm:pt>
    <dgm:pt modelId="{1AE20080-0969-4003-A4A7-0F5B5061C569}" type="parTrans" cxnId="{DF9CEF17-C84E-4DBC-B219-608677CDEFF7}">
      <dgm:prSet/>
      <dgm:spPr/>
      <dgm:t>
        <a:bodyPr/>
        <a:lstStyle/>
        <a:p>
          <a:endParaRPr lang="en-US"/>
        </a:p>
      </dgm:t>
    </dgm:pt>
    <dgm:pt modelId="{99150371-C191-45CE-9D36-C2B3F73FC00F}" type="sibTrans" cxnId="{DF9CEF17-C84E-4DBC-B219-608677CDEFF7}">
      <dgm:prSet/>
      <dgm:spPr/>
      <dgm:t>
        <a:bodyPr/>
        <a:lstStyle/>
        <a:p>
          <a:endParaRPr lang="en-US"/>
        </a:p>
      </dgm:t>
    </dgm:pt>
    <dgm:pt modelId="{C174A217-C7DA-4AAA-8BB7-3C791E57D8A3}" type="pres">
      <dgm:prSet presAssocID="{0C6298B7-E899-466B-8796-D754FC6CC8AA}" presName="root" presStyleCnt="0">
        <dgm:presLayoutVars>
          <dgm:dir/>
          <dgm:resizeHandles val="exact"/>
        </dgm:presLayoutVars>
      </dgm:prSet>
      <dgm:spPr/>
    </dgm:pt>
    <dgm:pt modelId="{DB64FDB5-EB7D-462C-8912-9A745D7F58CB}" type="pres">
      <dgm:prSet presAssocID="{B8C1E4A7-7FE2-48D8-9DA6-44DF0923F15D}" presName="compNode" presStyleCnt="0"/>
      <dgm:spPr/>
    </dgm:pt>
    <dgm:pt modelId="{61F9196B-06DC-4461-957F-2A22294BA43C}" type="pres">
      <dgm:prSet presAssocID="{B8C1E4A7-7FE2-48D8-9DA6-44DF0923F15D}" presName="bgRect" presStyleLbl="bgShp" presStyleIdx="0" presStyleCnt="3"/>
      <dgm:spPr/>
    </dgm:pt>
    <dgm:pt modelId="{CB4E64DE-EA70-449B-83AB-BDAD092568BA}" type="pres">
      <dgm:prSet presAssocID="{B8C1E4A7-7FE2-48D8-9DA6-44DF0923F1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13B35663-29CF-4F33-BAD4-249092AB6CCB}" type="pres">
      <dgm:prSet presAssocID="{B8C1E4A7-7FE2-48D8-9DA6-44DF0923F15D}" presName="spaceRect" presStyleCnt="0"/>
      <dgm:spPr/>
    </dgm:pt>
    <dgm:pt modelId="{3E689ABE-6E2A-4959-A06C-797DFB17D872}" type="pres">
      <dgm:prSet presAssocID="{B8C1E4A7-7FE2-48D8-9DA6-44DF0923F15D}" presName="parTx" presStyleLbl="revTx" presStyleIdx="0" presStyleCnt="3">
        <dgm:presLayoutVars>
          <dgm:chMax val="0"/>
          <dgm:chPref val="0"/>
        </dgm:presLayoutVars>
      </dgm:prSet>
      <dgm:spPr/>
    </dgm:pt>
    <dgm:pt modelId="{D9F737CB-22CC-49D8-BF31-DFF8521A21CE}" type="pres">
      <dgm:prSet presAssocID="{D1AD2F5E-2AAE-4BA5-AC64-E071E11C0D93}" presName="sibTrans" presStyleCnt="0"/>
      <dgm:spPr/>
    </dgm:pt>
    <dgm:pt modelId="{B299FDAB-8873-4160-89F4-BED0978B658C}" type="pres">
      <dgm:prSet presAssocID="{08FC9B3B-A4A2-4A0D-8D1D-8B4B0F55BEA5}" presName="compNode" presStyleCnt="0"/>
      <dgm:spPr/>
    </dgm:pt>
    <dgm:pt modelId="{E349FD4D-38A1-4DC5-88DE-45DF1FF50EFF}" type="pres">
      <dgm:prSet presAssocID="{08FC9B3B-A4A2-4A0D-8D1D-8B4B0F55BEA5}" presName="bgRect" presStyleLbl="bgShp" presStyleIdx="1" presStyleCnt="3"/>
      <dgm:spPr/>
    </dgm:pt>
    <dgm:pt modelId="{65695DFB-0B67-4194-8232-AC393557E1F6}" type="pres">
      <dgm:prSet presAssocID="{08FC9B3B-A4A2-4A0D-8D1D-8B4B0F55B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07A6DBE8-5A9A-4CE1-B3DE-F0CEC7F92635}" type="pres">
      <dgm:prSet presAssocID="{08FC9B3B-A4A2-4A0D-8D1D-8B4B0F55BEA5}" presName="spaceRect" presStyleCnt="0"/>
      <dgm:spPr/>
    </dgm:pt>
    <dgm:pt modelId="{97F5D7BF-FB29-46F9-96F2-128D2CAED606}" type="pres">
      <dgm:prSet presAssocID="{08FC9B3B-A4A2-4A0D-8D1D-8B4B0F55BEA5}" presName="parTx" presStyleLbl="revTx" presStyleIdx="1" presStyleCnt="3">
        <dgm:presLayoutVars>
          <dgm:chMax val="0"/>
          <dgm:chPref val="0"/>
        </dgm:presLayoutVars>
      </dgm:prSet>
      <dgm:spPr/>
    </dgm:pt>
    <dgm:pt modelId="{52596140-3A1F-420B-96DA-D7AED30A39FB}" type="pres">
      <dgm:prSet presAssocID="{BB3B1DC7-76E7-4B54-B930-62A738851334}" presName="sibTrans" presStyleCnt="0"/>
      <dgm:spPr/>
    </dgm:pt>
    <dgm:pt modelId="{DFDD39F1-701F-458E-A9F9-856FF78E32F7}" type="pres">
      <dgm:prSet presAssocID="{626576E6-FFDB-41F4-ACC1-BE5C5AE028B0}" presName="compNode" presStyleCnt="0"/>
      <dgm:spPr/>
    </dgm:pt>
    <dgm:pt modelId="{BC0D109D-51BF-4361-ABED-CE1D0E72B1B0}" type="pres">
      <dgm:prSet presAssocID="{626576E6-FFDB-41F4-ACC1-BE5C5AE028B0}" presName="bgRect" presStyleLbl="bgShp" presStyleIdx="2" presStyleCnt="3"/>
      <dgm:spPr/>
    </dgm:pt>
    <dgm:pt modelId="{D35C9B2C-E4D8-4827-8D26-CFE45D925C91}" type="pres">
      <dgm:prSet presAssocID="{626576E6-FFDB-41F4-ACC1-BE5C5AE028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36F34217-8684-4B3C-8997-7846DCDB93C2}" type="pres">
      <dgm:prSet presAssocID="{626576E6-FFDB-41F4-ACC1-BE5C5AE028B0}" presName="spaceRect" presStyleCnt="0"/>
      <dgm:spPr/>
    </dgm:pt>
    <dgm:pt modelId="{7642B8B2-3EA3-4D33-873E-8366A599A841}" type="pres">
      <dgm:prSet presAssocID="{626576E6-FFDB-41F4-ACC1-BE5C5AE028B0}" presName="parTx" presStyleLbl="revTx" presStyleIdx="2" presStyleCnt="3">
        <dgm:presLayoutVars>
          <dgm:chMax val="0"/>
          <dgm:chPref val="0"/>
        </dgm:presLayoutVars>
      </dgm:prSet>
      <dgm:spPr/>
    </dgm:pt>
  </dgm:ptLst>
  <dgm:cxnLst>
    <dgm:cxn modelId="{DF9CEF17-C84E-4DBC-B219-608677CDEFF7}" srcId="{0C6298B7-E899-466B-8796-D754FC6CC8AA}" destId="{626576E6-FFDB-41F4-ACC1-BE5C5AE028B0}" srcOrd="2" destOrd="0" parTransId="{1AE20080-0969-4003-A4A7-0F5B5061C569}" sibTransId="{99150371-C191-45CE-9D36-C2B3F73FC00F}"/>
    <dgm:cxn modelId="{54C55D1E-EC72-4AAA-AF66-745DE7824DA7}" type="presOf" srcId="{08FC9B3B-A4A2-4A0D-8D1D-8B4B0F55BEA5}" destId="{97F5D7BF-FB29-46F9-96F2-128D2CAED606}" srcOrd="0" destOrd="0" presId="urn:microsoft.com/office/officeart/2018/2/layout/IconVerticalSolidList"/>
    <dgm:cxn modelId="{395C322B-065B-41BE-A9F4-79CDACBAD056}" srcId="{0C6298B7-E899-466B-8796-D754FC6CC8AA}" destId="{08FC9B3B-A4A2-4A0D-8D1D-8B4B0F55BEA5}" srcOrd="1" destOrd="0" parTransId="{4C3F14FC-B8F1-46ED-8476-8231B920D0DC}" sibTransId="{BB3B1DC7-76E7-4B54-B930-62A738851334}"/>
    <dgm:cxn modelId="{13A14F62-3574-42FF-B433-8EAB8972AF01}" srcId="{0C6298B7-E899-466B-8796-D754FC6CC8AA}" destId="{B8C1E4A7-7FE2-48D8-9DA6-44DF0923F15D}" srcOrd="0" destOrd="0" parTransId="{923D577C-C4BF-47A1-8328-262AB752A9B5}" sibTransId="{D1AD2F5E-2AAE-4BA5-AC64-E071E11C0D93}"/>
    <dgm:cxn modelId="{B6430778-A158-420C-A9EE-9976A8338FC1}" type="presOf" srcId="{626576E6-FFDB-41F4-ACC1-BE5C5AE028B0}" destId="{7642B8B2-3EA3-4D33-873E-8366A599A841}" srcOrd="0" destOrd="0" presId="urn:microsoft.com/office/officeart/2018/2/layout/IconVerticalSolidList"/>
    <dgm:cxn modelId="{D123FC88-A2C4-4940-8C7D-03371A28EEE9}" type="presOf" srcId="{B8C1E4A7-7FE2-48D8-9DA6-44DF0923F15D}" destId="{3E689ABE-6E2A-4959-A06C-797DFB17D872}" srcOrd="0" destOrd="0" presId="urn:microsoft.com/office/officeart/2018/2/layout/IconVerticalSolidList"/>
    <dgm:cxn modelId="{3F1A61FF-6D2C-469C-81AC-287562A9ABF7}" type="presOf" srcId="{0C6298B7-E899-466B-8796-D754FC6CC8AA}" destId="{C174A217-C7DA-4AAA-8BB7-3C791E57D8A3}" srcOrd="0" destOrd="0" presId="urn:microsoft.com/office/officeart/2018/2/layout/IconVerticalSolidList"/>
    <dgm:cxn modelId="{1C8E9F8D-43BC-4EA0-87ED-D8879CFEC329}" type="presParOf" srcId="{C174A217-C7DA-4AAA-8BB7-3C791E57D8A3}" destId="{DB64FDB5-EB7D-462C-8912-9A745D7F58CB}" srcOrd="0" destOrd="0" presId="urn:microsoft.com/office/officeart/2018/2/layout/IconVerticalSolidList"/>
    <dgm:cxn modelId="{69A6F80C-6423-4F9B-80B8-55E4A2BF203D}" type="presParOf" srcId="{DB64FDB5-EB7D-462C-8912-9A745D7F58CB}" destId="{61F9196B-06DC-4461-957F-2A22294BA43C}" srcOrd="0" destOrd="0" presId="urn:microsoft.com/office/officeart/2018/2/layout/IconVerticalSolidList"/>
    <dgm:cxn modelId="{5EA01275-CF8C-4CED-92E6-C703CEFAC1A0}" type="presParOf" srcId="{DB64FDB5-EB7D-462C-8912-9A745D7F58CB}" destId="{CB4E64DE-EA70-449B-83AB-BDAD092568BA}" srcOrd="1" destOrd="0" presId="urn:microsoft.com/office/officeart/2018/2/layout/IconVerticalSolidList"/>
    <dgm:cxn modelId="{5CD533A7-B010-487A-80FA-37D180BE27C5}" type="presParOf" srcId="{DB64FDB5-EB7D-462C-8912-9A745D7F58CB}" destId="{13B35663-29CF-4F33-BAD4-249092AB6CCB}" srcOrd="2" destOrd="0" presId="urn:microsoft.com/office/officeart/2018/2/layout/IconVerticalSolidList"/>
    <dgm:cxn modelId="{BBFC9B1E-1A4C-4B2C-8907-811C850402E1}" type="presParOf" srcId="{DB64FDB5-EB7D-462C-8912-9A745D7F58CB}" destId="{3E689ABE-6E2A-4959-A06C-797DFB17D872}" srcOrd="3" destOrd="0" presId="urn:microsoft.com/office/officeart/2018/2/layout/IconVerticalSolidList"/>
    <dgm:cxn modelId="{1E822A0C-3FA3-401E-9006-B6B879CEFC6A}" type="presParOf" srcId="{C174A217-C7DA-4AAA-8BB7-3C791E57D8A3}" destId="{D9F737CB-22CC-49D8-BF31-DFF8521A21CE}" srcOrd="1" destOrd="0" presId="urn:microsoft.com/office/officeart/2018/2/layout/IconVerticalSolidList"/>
    <dgm:cxn modelId="{3B8E2C3C-1D9A-4DD8-A797-43FCB66A395A}" type="presParOf" srcId="{C174A217-C7DA-4AAA-8BB7-3C791E57D8A3}" destId="{B299FDAB-8873-4160-89F4-BED0978B658C}" srcOrd="2" destOrd="0" presId="urn:microsoft.com/office/officeart/2018/2/layout/IconVerticalSolidList"/>
    <dgm:cxn modelId="{8EF93F08-002E-4EB3-806A-901A08018FF2}" type="presParOf" srcId="{B299FDAB-8873-4160-89F4-BED0978B658C}" destId="{E349FD4D-38A1-4DC5-88DE-45DF1FF50EFF}" srcOrd="0" destOrd="0" presId="urn:microsoft.com/office/officeart/2018/2/layout/IconVerticalSolidList"/>
    <dgm:cxn modelId="{6480B8EF-3A65-424F-9E0F-D2AB1B27C2F4}" type="presParOf" srcId="{B299FDAB-8873-4160-89F4-BED0978B658C}" destId="{65695DFB-0B67-4194-8232-AC393557E1F6}" srcOrd="1" destOrd="0" presId="urn:microsoft.com/office/officeart/2018/2/layout/IconVerticalSolidList"/>
    <dgm:cxn modelId="{1907CD2B-759B-4C3E-B3C2-E2301C98C9A0}" type="presParOf" srcId="{B299FDAB-8873-4160-89F4-BED0978B658C}" destId="{07A6DBE8-5A9A-4CE1-B3DE-F0CEC7F92635}" srcOrd="2" destOrd="0" presId="urn:microsoft.com/office/officeart/2018/2/layout/IconVerticalSolidList"/>
    <dgm:cxn modelId="{F4D5469B-65FF-4D08-AE0E-1E1DF63A8E09}" type="presParOf" srcId="{B299FDAB-8873-4160-89F4-BED0978B658C}" destId="{97F5D7BF-FB29-46F9-96F2-128D2CAED606}" srcOrd="3" destOrd="0" presId="urn:microsoft.com/office/officeart/2018/2/layout/IconVerticalSolidList"/>
    <dgm:cxn modelId="{875C3221-8E0C-4680-AC85-766541B242AA}" type="presParOf" srcId="{C174A217-C7DA-4AAA-8BB7-3C791E57D8A3}" destId="{52596140-3A1F-420B-96DA-D7AED30A39FB}" srcOrd="3" destOrd="0" presId="urn:microsoft.com/office/officeart/2018/2/layout/IconVerticalSolidList"/>
    <dgm:cxn modelId="{6032539B-6EA7-469F-ADB1-F391177B3E31}" type="presParOf" srcId="{C174A217-C7DA-4AAA-8BB7-3C791E57D8A3}" destId="{DFDD39F1-701F-458E-A9F9-856FF78E32F7}" srcOrd="4" destOrd="0" presId="urn:microsoft.com/office/officeart/2018/2/layout/IconVerticalSolidList"/>
    <dgm:cxn modelId="{A22D0FC8-54DD-412F-A388-828C09832F3E}" type="presParOf" srcId="{DFDD39F1-701F-458E-A9F9-856FF78E32F7}" destId="{BC0D109D-51BF-4361-ABED-CE1D0E72B1B0}" srcOrd="0" destOrd="0" presId="urn:microsoft.com/office/officeart/2018/2/layout/IconVerticalSolidList"/>
    <dgm:cxn modelId="{F5577003-B8C8-4BAD-B528-643C9B319DCB}" type="presParOf" srcId="{DFDD39F1-701F-458E-A9F9-856FF78E32F7}" destId="{D35C9B2C-E4D8-4827-8D26-CFE45D925C91}" srcOrd="1" destOrd="0" presId="urn:microsoft.com/office/officeart/2018/2/layout/IconVerticalSolidList"/>
    <dgm:cxn modelId="{DB74246D-4530-4F4E-98B9-221FCE891EA6}" type="presParOf" srcId="{DFDD39F1-701F-458E-A9F9-856FF78E32F7}" destId="{36F34217-8684-4B3C-8997-7846DCDB93C2}" srcOrd="2" destOrd="0" presId="urn:microsoft.com/office/officeart/2018/2/layout/IconVerticalSolidList"/>
    <dgm:cxn modelId="{5E90FA8B-4EB3-4A4F-8791-910478493A26}" type="presParOf" srcId="{DFDD39F1-701F-458E-A9F9-856FF78E32F7}" destId="{7642B8B2-3EA3-4D33-873E-8366A599A8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12656-8E8E-4728-9879-D47ADEBED52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2CE6C418-5E09-4657-92EC-5E8B4A02050D}">
      <dgm:prSet/>
      <dgm:spPr/>
      <dgm:t>
        <a:bodyPr/>
        <a:lstStyle/>
        <a:p>
          <a:r>
            <a:rPr lang="he-IL" b="1" dirty="0"/>
            <a:t>התחלת נסיעה חדשה על ידי הגדרת מוצא, יעד, מחיר, מקומות זמינים, נקודת איסוף - דרישה פונקציונלית </a:t>
          </a:r>
          <a:endParaRPr lang="en-US" dirty="0"/>
        </a:p>
      </dgm:t>
    </dgm:pt>
    <dgm:pt modelId="{3DEA9F33-D1C5-4151-A622-11931545B0E1}" type="parTrans" cxnId="{71277CC8-67A7-4159-A545-45750FE54676}">
      <dgm:prSet/>
      <dgm:spPr/>
      <dgm:t>
        <a:bodyPr/>
        <a:lstStyle/>
        <a:p>
          <a:endParaRPr lang="en-US"/>
        </a:p>
      </dgm:t>
    </dgm:pt>
    <dgm:pt modelId="{CC918F6B-7D32-4F6D-A394-935861B68BC9}" type="sibTrans" cxnId="{71277CC8-67A7-4159-A545-45750FE54676}">
      <dgm:prSet/>
      <dgm:spPr/>
      <dgm:t>
        <a:bodyPr/>
        <a:lstStyle/>
        <a:p>
          <a:endParaRPr lang="en-US"/>
        </a:p>
      </dgm:t>
    </dgm:pt>
    <dgm:pt modelId="{52D99E36-B8C7-45D7-83D7-BA996F64621A}">
      <dgm:prSet/>
      <dgm:spPr/>
      <dgm:t>
        <a:bodyPr/>
        <a:lstStyle/>
        <a:p>
          <a:r>
            <a:rPr lang="he-IL" b="1" dirty="0"/>
            <a:t>חיפוש נסיעות ומיונם לפי עדיפויות – דרישה פונקציונלית </a:t>
          </a:r>
          <a:endParaRPr lang="en-US" dirty="0"/>
        </a:p>
      </dgm:t>
    </dgm:pt>
    <dgm:pt modelId="{EEF1F9A7-B270-4F5C-A239-0074F48F4FEB}" type="parTrans" cxnId="{FF688153-3D2A-4BD5-950A-3A29CDF462DB}">
      <dgm:prSet/>
      <dgm:spPr/>
      <dgm:t>
        <a:bodyPr/>
        <a:lstStyle/>
        <a:p>
          <a:endParaRPr lang="en-US"/>
        </a:p>
      </dgm:t>
    </dgm:pt>
    <dgm:pt modelId="{3369EAA5-B7FC-49F6-9320-106D4CE656B6}" type="sibTrans" cxnId="{FF688153-3D2A-4BD5-950A-3A29CDF462DB}">
      <dgm:prSet/>
      <dgm:spPr/>
      <dgm:t>
        <a:bodyPr/>
        <a:lstStyle/>
        <a:p>
          <a:endParaRPr lang="en-US"/>
        </a:p>
      </dgm:t>
    </dgm:pt>
    <dgm:pt modelId="{93B1D65E-0971-4FBD-83ED-EC83A4884E86}">
      <dgm:prSet/>
      <dgm:spPr/>
      <dgm:t>
        <a:bodyPr/>
        <a:lstStyle/>
        <a:p>
          <a:r>
            <a:rPr lang="he-IL" b="1" dirty="0"/>
            <a:t>הפיכה לנהג – דרישה פונקציונלית</a:t>
          </a:r>
          <a:endParaRPr lang="en-US" dirty="0"/>
        </a:p>
      </dgm:t>
    </dgm:pt>
    <dgm:pt modelId="{CB26EFC6-1264-4859-98A3-72EAB13CF634}" type="parTrans" cxnId="{AE04E5DF-81EC-4DFD-93D3-36AB84D86D67}">
      <dgm:prSet/>
      <dgm:spPr/>
      <dgm:t>
        <a:bodyPr/>
        <a:lstStyle/>
        <a:p>
          <a:endParaRPr lang="en-US"/>
        </a:p>
      </dgm:t>
    </dgm:pt>
    <dgm:pt modelId="{73A24BB5-B5E9-40BD-8BA2-F964FC7234C3}" type="sibTrans" cxnId="{AE04E5DF-81EC-4DFD-93D3-36AB84D86D67}">
      <dgm:prSet/>
      <dgm:spPr/>
      <dgm:t>
        <a:bodyPr/>
        <a:lstStyle/>
        <a:p>
          <a:endParaRPr lang="en-US"/>
        </a:p>
      </dgm:t>
    </dgm:pt>
    <dgm:pt modelId="{B10AB943-837B-4E2F-BCCE-D9BEF38A19CE}">
      <dgm:prSet/>
      <dgm:spPr/>
      <dgm:t>
        <a:bodyPr/>
        <a:lstStyle/>
        <a:p>
          <a:r>
            <a:rPr lang="he-IL" b="1" dirty="0"/>
            <a:t>הצטרפות לנסיעה על ידי בחירת מושב – דרישה פונקציונלית</a:t>
          </a:r>
          <a:endParaRPr lang="en-US" dirty="0"/>
        </a:p>
      </dgm:t>
    </dgm:pt>
    <dgm:pt modelId="{5AFC718A-8751-4A74-9A5F-C4EA7B364040}" type="parTrans" cxnId="{A4861A3C-E160-400B-9837-5094652A4A71}">
      <dgm:prSet/>
      <dgm:spPr/>
      <dgm:t>
        <a:bodyPr/>
        <a:lstStyle/>
        <a:p>
          <a:endParaRPr lang="en-US"/>
        </a:p>
      </dgm:t>
    </dgm:pt>
    <dgm:pt modelId="{45B1A28B-81DE-4288-8C5A-18512DA64835}" type="sibTrans" cxnId="{A4861A3C-E160-400B-9837-5094652A4A71}">
      <dgm:prSet/>
      <dgm:spPr/>
      <dgm:t>
        <a:bodyPr/>
        <a:lstStyle/>
        <a:p>
          <a:endParaRPr lang="en-US"/>
        </a:p>
      </dgm:t>
    </dgm:pt>
    <dgm:pt modelId="{7892B90C-98D1-45F5-A15F-7BB97FA0A7A4}">
      <dgm:prSet/>
      <dgm:spPr/>
      <dgm:t>
        <a:bodyPr/>
        <a:lstStyle/>
        <a:p>
          <a:r>
            <a:rPr lang="he-IL" b="1" dirty="0"/>
            <a:t>תזכורת לפני התחלת הנסיעה – דרישה לא פונקציונלית </a:t>
          </a:r>
          <a:endParaRPr lang="en-US" dirty="0"/>
        </a:p>
      </dgm:t>
    </dgm:pt>
    <dgm:pt modelId="{5E18A99F-5979-49AA-A80D-58BFEC100A32}" type="parTrans" cxnId="{BCB47049-EDEA-47E0-B76C-C60922AD22FD}">
      <dgm:prSet/>
      <dgm:spPr/>
      <dgm:t>
        <a:bodyPr/>
        <a:lstStyle/>
        <a:p>
          <a:endParaRPr lang="en-US"/>
        </a:p>
      </dgm:t>
    </dgm:pt>
    <dgm:pt modelId="{E0F44BD4-8574-472B-81FB-326C6428B4BE}" type="sibTrans" cxnId="{BCB47049-EDEA-47E0-B76C-C60922AD22FD}">
      <dgm:prSet/>
      <dgm:spPr/>
      <dgm:t>
        <a:bodyPr/>
        <a:lstStyle/>
        <a:p>
          <a:endParaRPr lang="en-US"/>
        </a:p>
      </dgm:t>
    </dgm:pt>
    <dgm:pt modelId="{FE7F3FBF-8382-4C79-BC8F-8C6CA54C930B}" type="pres">
      <dgm:prSet presAssocID="{DB612656-8E8E-4728-9879-D47ADEBED524}" presName="Name0" presStyleCnt="0">
        <dgm:presLayoutVars>
          <dgm:dir/>
          <dgm:animLvl val="lvl"/>
          <dgm:resizeHandles val="exact"/>
        </dgm:presLayoutVars>
      </dgm:prSet>
      <dgm:spPr/>
    </dgm:pt>
    <dgm:pt modelId="{D1BF2AD0-770B-4549-A327-A5645788577C}" type="pres">
      <dgm:prSet presAssocID="{2CE6C418-5E09-4657-92EC-5E8B4A02050D}" presName="linNode" presStyleCnt="0"/>
      <dgm:spPr/>
    </dgm:pt>
    <dgm:pt modelId="{9D66B7F6-599E-44E1-AE2D-C49FDE6FE343}" type="pres">
      <dgm:prSet presAssocID="{2CE6C418-5E09-4657-92EC-5E8B4A02050D}" presName="parentText" presStyleLbl="node1" presStyleIdx="0" presStyleCnt="5">
        <dgm:presLayoutVars>
          <dgm:chMax val="1"/>
          <dgm:bulletEnabled val="1"/>
        </dgm:presLayoutVars>
      </dgm:prSet>
      <dgm:spPr/>
    </dgm:pt>
    <dgm:pt modelId="{3D8C2DC6-714C-49BD-B39F-2F16D1360372}" type="pres">
      <dgm:prSet presAssocID="{CC918F6B-7D32-4F6D-A394-935861B68BC9}" presName="sp" presStyleCnt="0"/>
      <dgm:spPr/>
    </dgm:pt>
    <dgm:pt modelId="{7A32D258-1CD1-4AFE-9EA4-FA0346C34C11}" type="pres">
      <dgm:prSet presAssocID="{52D99E36-B8C7-45D7-83D7-BA996F64621A}" presName="linNode" presStyleCnt="0"/>
      <dgm:spPr/>
    </dgm:pt>
    <dgm:pt modelId="{8F401C8E-D600-4E80-9BBF-FBDE207A0D1B}" type="pres">
      <dgm:prSet presAssocID="{52D99E36-B8C7-45D7-83D7-BA996F64621A}" presName="parentText" presStyleLbl="node1" presStyleIdx="1" presStyleCnt="5">
        <dgm:presLayoutVars>
          <dgm:chMax val="1"/>
          <dgm:bulletEnabled val="1"/>
        </dgm:presLayoutVars>
      </dgm:prSet>
      <dgm:spPr/>
    </dgm:pt>
    <dgm:pt modelId="{720C6574-9A18-4FE8-A838-609D928CEFD0}" type="pres">
      <dgm:prSet presAssocID="{3369EAA5-B7FC-49F6-9320-106D4CE656B6}" presName="sp" presStyleCnt="0"/>
      <dgm:spPr/>
    </dgm:pt>
    <dgm:pt modelId="{D0C4B068-A084-427B-89F0-8017E8893167}" type="pres">
      <dgm:prSet presAssocID="{93B1D65E-0971-4FBD-83ED-EC83A4884E86}" presName="linNode" presStyleCnt="0"/>
      <dgm:spPr/>
    </dgm:pt>
    <dgm:pt modelId="{11A387D6-54D0-4140-89F8-0B33664D6793}" type="pres">
      <dgm:prSet presAssocID="{93B1D65E-0971-4FBD-83ED-EC83A4884E86}" presName="parentText" presStyleLbl="node1" presStyleIdx="2" presStyleCnt="5">
        <dgm:presLayoutVars>
          <dgm:chMax val="1"/>
          <dgm:bulletEnabled val="1"/>
        </dgm:presLayoutVars>
      </dgm:prSet>
      <dgm:spPr/>
    </dgm:pt>
    <dgm:pt modelId="{0455257C-58C9-4E9A-83EE-9F26BD00503D}" type="pres">
      <dgm:prSet presAssocID="{73A24BB5-B5E9-40BD-8BA2-F964FC7234C3}" presName="sp" presStyleCnt="0"/>
      <dgm:spPr/>
    </dgm:pt>
    <dgm:pt modelId="{AF4477BB-39CC-4C68-A03F-C123B44A2C75}" type="pres">
      <dgm:prSet presAssocID="{B10AB943-837B-4E2F-BCCE-D9BEF38A19CE}" presName="linNode" presStyleCnt="0"/>
      <dgm:spPr/>
    </dgm:pt>
    <dgm:pt modelId="{C9723717-32D3-405A-A9E4-FE2842E28E24}" type="pres">
      <dgm:prSet presAssocID="{B10AB943-837B-4E2F-BCCE-D9BEF38A19CE}" presName="parentText" presStyleLbl="node1" presStyleIdx="3" presStyleCnt="5">
        <dgm:presLayoutVars>
          <dgm:chMax val="1"/>
          <dgm:bulletEnabled val="1"/>
        </dgm:presLayoutVars>
      </dgm:prSet>
      <dgm:spPr/>
    </dgm:pt>
    <dgm:pt modelId="{20CD75BB-D235-424B-98F1-25CB8A7B2BFD}" type="pres">
      <dgm:prSet presAssocID="{45B1A28B-81DE-4288-8C5A-18512DA64835}" presName="sp" presStyleCnt="0"/>
      <dgm:spPr/>
    </dgm:pt>
    <dgm:pt modelId="{E686D869-8ED7-4ADD-80B0-F89EBCFE8746}" type="pres">
      <dgm:prSet presAssocID="{7892B90C-98D1-45F5-A15F-7BB97FA0A7A4}" presName="linNode" presStyleCnt="0"/>
      <dgm:spPr/>
    </dgm:pt>
    <dgm:pt modelId="{5BAF072B-2CFE-4989-A7B3-33672FFF82DE}" type="pres">
      <dgm:prSet presAssocID="{7892B90C-98D1-45F5-A15F-7BB97FA0A7A4}" presName="parentText" presStyleLbl="node1" presStyleIdx="4" presStyleCnt="5">
        <dgm:presLayoutVars>
          <dgm:chMax val="1"/>
          <dgm:bulletEnabled val="1"/>
        </dgm:presLayoutVars>
      </dgm:prSet>
      <dgm:spPr/>
    </dgm:pt>
  </dgm:ptLst>
  <dgm:cxnLst>
    <dgm:cxn modelId="{C14B850C-0E06-4760-BB84-76550E2C30E3}" type="presOf" srcId="{B10AB943-837B-4E2F-BCCE-D9BEF38A19CE}" destId="{C9723717-32D3-405A-A9E4-FE2842E28E24}" srcOrd="0" destOrd="0" presId="urn:microsoft.com/office/officeart/2005/8/layout/vList5"/>
    <dgm:cxn modelId="{A4861A3C-E160-400B-9837-5094652A4A71}" srcId="{DB612656-8E8E-4728-9879-D47ADEBED524}" destId="{B10AB943-837B-4E2F-BCCE-D9BEF38A19CE}" srcOrd="3" destOrd="0" parTransId="{5AFC718A-8751-4A74-9A5F-C4EA7B364040}" sibTransId="{45B1A28B-81DE-4288-8C5A-18512DA64835}"/>
    <dgm:cxn modelId="{BCB47049-EDEA-47E0-B76C-C60922AD22FD}" srcId="{DB612656-8E8E-4728-9879-D47ADEBED524}" destId="{7892B90C-98D1-45F5-A15F-7BB97FA0A7A4}" srcOrd="4" destOrd="0" parTransId="{5E18A99F-5979-49AA-A80D-58BFEC100A32}" sibTransId="{E0F44BD4-8574-472B-81FB-326C6428B4BE}"/>
    <dgm:cxn modelId="{FF688153-3D2A-4BD5-950A-3A29CDF462DB}" srcId="{DB612656-8E8E-4728-9879-D47ADEBED524}" destId="{52D99E36-B8C7-45D7-83D7-BA996F64621A}" srcOrd="1" destOrd="0" parTransId="{EEF1F9A7-B270-4F5C-A239-0074F48F4FEB}" sibTransId="{3369EAA5-B7FC-49F6-9320-106D4CE656B6}"/>
    <dgm:cxn modelId="{BFE2AA8B-A37D-43F5-9281-C5C87D71F8A2}" type="presOf" srcId="{52D99E36-B8C7-45D7-83D7-BA996F64621A}" destId="{8F401C8E-D600-4E80-9BBF-FBDE207A0D1B}" srcOrd="0" destOrd="0" presId="urn:microsoft.com/office/officeart/2005/8/layout/vList5"/>
    <dgm:cxn modelId="{6D93E78F-CD32-4CEE-B66D-C3B7C928F3AC}" type="presOf" srcId="{2CE6C418-5E09-4657-92EC-5E8B4A02050D}" destId="{9D66B7F6-599E-44E1-AE2D-C49FDE6FE343}" srcOrd="0" destOrd="0" presId="urn:microsoft.com/office/officeart/2005/8/layout/vList5"/>
    <dgm:cxn modelId="{2D76D3C1-A302-4C40-AC85-117130297576}" type="presOf" srcId="{DB612656-8E8E-4728-9879-D47ADEBED524}" destId="{FE7F3FBF-8382-4C79-BC8F-8C6CA54C930B}" srcOrd="0" destOrd="0" presId="urn:microsoft.com/office/officeart/2005/8/layout/vList5"/>
    <dgm:cxn modelId="{71277CC8-67A7-4159-A545-45750FE54676}" srcId="{DB612656-8E8E-4728-9879-D47ADEBED524}" destId="{2CE6C418-5E09-4657-92EC-5E8B4A02050D}" srcOrd="0" destOrd="0" parTransId="{3DEA9F33-D1C5-4151-A622-11931545B0E1}" sibTransId="{CC918F6B-7D32-4F6D-A394-935861B68BC9}"/>
    <dgm:cxn modelId="{AE04E5DF-81EC-4DFD-93D3-36AB84D86D67}" srcId="{DB612656-8E8E-4728-9879-D47ADEBED524}" destId="{93B1D65E-0971-4FBD-83ED-EC83A4884E86}" srcOrd="2" destOrd="0" parTransId="{CB26EFC6-1264-4859-98A3-72EAB13CF634}" sibTransId="{73A24BB5-B5E9-40BD-8BA2-F964FC7234C3}"/>
    <dgm:cxn modelId="{B4B31DE6-95AF-4A95-A360-9D7124BB6CCC}" type="presOf" srcId="{93B1D65E-0971-4FBD-83ED-EC83A4884E86}" destId="{11A387D6-54D0-4140-89F8-0B33664D6793}" srcOrd="0" destOrd="0" presId="urn:microsoft.com/office/officeart/2005/8/layout/vList5"/>
    <dgm:cxn modelId="{B8AF6AF4-2C65-4908-A0AD-7FB3467C6C9D}" type="presOf" srcId="{7892B90C-98D1-45F5-A15F-7BB97FA0A7A4}" destId="{5BAF072B-2CFE-4989-A7B3-33672FFF82DE}" srcOrd="0" destOrd="0" presId="urn:microsoft.com/office/officeart/2005/8/layout/vList5"/>
    <dgm:cxn modelId="{0E0141A4-F410-4E17-822A-BE7B5FC6F677}" type="presParOf" srcId="{FE7F3FBF-8382-4C79-BC8F-8C6CA54C930B}" destId="{D1BF2AD0-770B-4549-A327-A5645788577C}" srcOrd="0" destOrd="0" presId="urn:microsoft.com/office/officeart/2005/8/layout/vList5"/>
    <dgm:cxn modelId="{8B6DC10C-3243-4247-BAAB-4BB33083B2DD}" type="presParOf" srcId="{D1BF2AD0-770B-4549-A327-A5645788577C}" destId="{9D66B7F6-599E-44E1-AE2D-C49FDE6FE343}" srcOrd="0" destOrd="0" presId="urn:microsoft.com/office/officeart/2005/8/layout/vList5"/>
    <dgm:cxn modelId="{4B8B5433-166E-4157-A4AD-5916145EE40C}" type="presParOf" srcId="{FE7F3FBF-8382-4C79-BC8F-8C6CA54C930B}" destId="{3D8C2DC6-714C-49BD-B39F-2F16D1360372}" srcOrd="1" destOrd="0" presId="urn:microsoft.com/office/officeart/2005/8/layout/vList5"/>
    <dgm:cxn modelId="{B6D69540-774A-452F-854E-B2DC3EBB25A1}" type="presParOf" srcId="{FE7F3FBF-8382-4C79-BC8F-8C6CA54C930B}" destId="{7A32D258-1CD1-4AFE-9EA4-FA0346C34C11}" srcOrd="2" destOrd="0" presId="urn:microsoft.com/office/officeart/2005/8/layout/vList5"/>
    <dgm:cxn modelId="{F221C9DF-BD6E-49A5-AAED-83C03C43D1FD}" type="presParOf" srcId="{7A32D258-1CD1-4AFE-9EA4-FA0346C34C11}" destId="{8F401C8E-D600-4E80-9BBF-FBDE207A0D1B}" srcOrd="0" destOrd="0" presId="urn:microsoft.com/office/officeart/2005/8/layout/vList5"/>
    <dgm:cxn modelId="{67650BAA-2D87-4EC5-AFDC-7C0BFF90AF93}" type="presParOf" srcId="{FE7F3FBF-8382-4C79-BC8F-8C6CA54C930B}" destId="{720C6574-9A18-4FE8-A838-609D928CEFD0}" srcOrd="3" destOrd="0" presId="urn:microsoft.com/office/officeart/2005/8/layout/vList5"/>
    <dgm:cxn modelId="{76C49CF5-A658-42F3-A4D7-1FF67B06C2C4}" type="presParOf" srcId="{FE7F3FBF-8382-4C79-BC8F-8C6CA54C930B}" destId="{D0C4B068-A084-427B-89F0-8017E8893167}" srcOrd="4" destOrd="0" presId="urn:microsoft.com/office/officeart/2005/8/layout/vList5"/>
    <dgm:cxn modelId="{5786F71E-AE5B-4AA7-9D54-E17BC029CF94}" type="presParOf" srcId="{D0C4B068-A084-427B-89F0-8017E8893167}" destId="{11A387D6-54D0-4140-89F8-0B33664D6793}" srcOrd="0" destOrd="0" presId="urn:microsoft.com/office/officeart/2005/8/layout/vList5"/>
    <dgm:cxn modelId="{E4AD9E29-E5DB-45C3-9CB9-FE2CE7E91B1E}" type="presParOf" srcId="{FE7F3FBF-8382-4C79-BC8F-8C6CA54C930B}" destId="{0455257C-58C9-4E9A-83EE-9F26BD00503D}" srcOrd="5" destOrd="0" presId="urn:microsoft.com/office/officeart/2005/8/layout/vList5"/>
    <dgm:cxn modelId="{6CC60E68-0436-46CD-8881-CE8CAA07DE3D}" type="presParOf" srcId="{FE7F3FBF-8382-4C79-BC8F-8C6CA54C930B}" destId="{AF4477BB-39CC-4C68-A03F-C123B44A2C75}" srcOrd="6" destOrd="0" presId="urn:microsoft.com/office/officeart/2005/8/layout/vList5"/>
    <dgm:cxn modelId="{4DD3A3AB-84BB-4F38-BD0F-8711E4AD9946}" type="presParOf" srcId="{AF4477BB-39CC-4C68-A03F-C123B44A2C75}" destId="{C9723717-32D3-405A-A9E4-FE2842E28E24}" srcOrd="0" destOrd="0" presId="urn:microsoft.com/office/officeart/2005/8/layout/vList5"/>
    <dgm:cxn modelId="{9A79A8DA-04B3-48BA-904B-AEADCFF2449E}" type="presParOf" srcId="{FE7F3FBF-8382-4C79-BC8F-8C6CA54C930B}" destId="{20CD75BB-D235-424B-98F1-25CB8A7B2BFD}" srcOrd="7" destOrd="0" presId="urn:microsoft.com/office/officeart/2005/8/layout/vList5"/>
    <dgm:cxn modelId="{137CC7B0-F8C8-4E6E-B9EA-E03EAA0A99F4}" type="presParOf" srcId="{FE7F3FBF-8382-4C79-BC8F-8C6CA54C930B}" destId="{E686D869-8ED7-4ADD-80B0-F89EBCFE8746}" srcOrd="8" destOrd="0" presId="urn:microsoft.com/office/officeart/2005/8/layout/vList5"/>
    <dgm:cxn modelId="{22DF9FDB-626F-4CCE-8C0B-198528B0B0C2}" type="presParOf" srcId="{E686D869-8ED7-4ADD-80B0-F89EBCFE8746}" destId="{5BAF072B-2CFE-4989-A7B3-33672FFF82D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26DD6A-5929-44E4-A495-11D470FB5CB9}"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6628E45D-129C-40BF-909F-4DAFE4C8C3DF}">
      <dgm:prSet/>
      <dgm:spPr/>
      <dgm:t>
        <a:bodyPr/>
        <a:lstStyle/>
        <a:p>
          <a:r>
            <a:rPr lang="he-IL" dirty="0"/>
            <a:t>ניווט למוצא </a:t>
          </a:r>
          <a:endParaRPr lang="en-US" dirty="0"/>
        </a:p>
      </dgm:t>
    </dgm:pt>
    <dgm:pt modelId="{8AF23DD5-5979-4194-A90E-048E4C2CF8F5}" type="parTrans" cxnId="{D57DDDF9-B6A3-4523-8934-D8D4CFCC2086}">
      <dgm:prSet/>
      <dgm:spPr/>
      <dgm:t>
        <a:bodyPr/>
        <a:lstStyle/>
        <a:p>
          <a:endParaRPr lang="en-US"/>
        </a:p>
      </dgm:t>
    </dgm:pt>
    <dgm:pt modelId="{54350A03-029C-4170-9E5A-B21A81B453EE}" type="sibTrans" cxnId="{D57DDDF9-B6A3-4523-8934-D8D4CFCC2086}">
      <dgm:prSet/>
      <dgm:spPr/>
      <dgm:t>
        <a:bodyPr/>
        <a:lstStyle/>
        <a:p>
          <a:endParaRPr lang="en-US"/>
        </a:p>
      </dgm:t>
    </dgm:pt>
    <dgm:pt modelId="{EF815B96-334C-45C0-8BA5-6B455860D434}">
      <dgm:prSet/>
      <dgm:spPr/>
      <dgm:t>
        <a:bodyPr/>
        <a:lstStyle/>
        <a:p>
          <a:r>
            <a:rPr lang="he-IL"/>
            <a:t>יצירת נסיעה חדשה</a:t>
          </a:r>
          <a:endParaRPr lang="en-US"/>
        </a:p>
      </dgm:t>
    </dgm:pt>
    <dgm:pt modelId="{995D1A44-D536-4568-BE37-DD91043AEB90}" type="parTrans" cxnId="{0AC1225D-E6A6-420C-AB64-8AEBE183D1D5}">
      <dgm:prSet/>
      <dgm:spPr/>
      <dgm:t>
        <a:bodyPr/>
        <a:lstStyle/>
        <a:p>
          <a:endParaRPr lang="en-US"/>
        </a:p>
      </dgm:t>
    </dgm:pt>
    <dgm:pt modelId="{535249DB-FF4C-4FF2-BB51-85DB48EF637F}" type="sibTrans" cxnId="{0AC1225D-E6A6-420C-AB64-8AEBE183D1D5}">
      <dgm:prSet/>
      <dgm:spPr/>
      <dgm:t>
        <a:bodyPr/>
        <a:lstStyle/>
        <a:p>
          <a:endParaRPr lang="en-US"/>
        </a:p>
      </dgm:t>
    </dgm:pt>
    <dgm:pt modelId="{AE361477-D34B-4FDD-960B-EE472D8D3AAD}">
      <dgm:prSet/>
      <dgm:spPr/>
      <dgm:t>
        <a:bodyPr/>
        <a:lstStyle/>
        <a:p>
          <a:r>
            <a:rPr lang="he-IL"/>
            <a:t>חיפוש נסיעות</a:t>
          </a:r>
          <a:endParaRPr lang="en-US"/>
        </a:p>
      </dgm:t>
    </dgm:pt>
    <dgm:pt modelId="{45670B19-74A1-4DAA-B872-08FD0A829921}" type="parTrans" cxnId="{33048D10-4F59-4E30-9AE0-B98316FEF833}">
      <dgm:prSet/>
      <dgm:spPr/>
      <dgm:t>
        <a:bodyPr/>
        <a:lstStyle/>
        <a:p>
          <a:endParaRPr lang="en-US"/>
        </a:p>
      </dgm:t>
    </dgm:pt>
    <dgm:pt modelId="{05AC66BE-0BB8-42DF-9647-4F271387B5E0}" type="sibTrans" cxnId="{33048D10-4F59-4E30-9AE0-B98316FEF833}">
      <dgm:prSet/>
      <dgm:spPr/>
      <dgm:t>
        <a:bodyPr/>
        <a:lstStyle/>
        <a:p>
          <a:endParaRPr lang="en-US"/>
        </a:p>
      </dgm:t>
    </dgm:pt>
    <dgm:pt modelId="{FF9E61E6-52B5-4509-B69A-0BAE60CB717B}">
      <dgm:prSet/>
      <dgm:spPr/>
      <dgm:t>
        <a:bodyPr/>
        <a:lstStyle/>
        <a:p>
          <a:r>
            <a:rPr lang="he-IL"/>
            <a:t>מערכת תשלום – לא מומש</a:t>
          </a:r>
          <a:endParaRPr lang="en-US"/>
        </a:p>
      </dgm:t>
    </dgm:pt>
    <dgm:pt modelId="{31BC5046-F4D8-47BE-8DE1-04F7C25ED398}" type="parTrans" cxnId="{89A308CF-F410-45BD-B5BE-42CD1A5C3BB1}">
      <dgm:prSet/>
      <dgm:spPr/>
      <dgm:t>
        <a:bodyPr/>
        <a:lstStyle/>
        <a:p>
          <a:endParaRPr lang="en-US"/>
        </a:p>
      </dgm:t>
    </dgm:pt>
    <dgm:pt modelId="{FC2587B2-4117-4309-9B3E-42B9DFAED970}" type="sibTrans" cxnId="{89A308CF-F410-45BD-B5BE-42CD1A5C3BB1}">
      <dgm:prSet/>
      <dgm:spPr/>
      <dgm:t>
        <a:bodyPr/>
        <a:lstStyle/>
        <a:p>
          <a:endParaRPr lang="en-US"/>
        </a:p>
      </dgm:t>
    </dgm:pt>
    <dgm:pt modelId="{A9EDE0AF-93C7-4DDA-84E4-D8BB20282B77}">
      <dgm:prSet/>
      <dgm:spPr/>
      <dgm:t>
        <a:bodyPr/>
        <a:lstStyle/>
        <a:p>
          <a:r>
            <a:rPr lang="he-IL"/>
            <a:t>הפיכה לנהג</a:t>
          </a:r>
          <a:endParaRPr lang="en-US"/>
        </a:p>
      </dgm:t>
    </dgm:pt>
    <dgm:pt modelId="{9F0D7B03-EC4B-4889-AEB8-32947AD79FEB}" type="parTrans" cxnId="{D605986D-5329-480D-A1AF-9B340BA32DBB}">
      <dgm:prSet/>
      <dgm:spPr/>
      <dgm:t>
        <a:bodyPr/>
        <a:lstStyle/>
        <a:p>
          <a:endParaRPr lang="en-US"/>
        </a:p>
      </dgm:t>
    </dgm:pt>
    <dgm:pt modelId="{254A4EB3-16C4-42F6-A155-125EA3BA138A}" type="sibTrans" cxnId="{D605986D-5329-480D-A1AF-9B340BA32DBB}">
      <dgm:prSet/>
      <dgm:spPr/>
      <dgm:t>
        <a:bodyPr/>
        <a:lstStyle/>
        <a:p>
          <a:endParaRPr lang="en-US"/>
        </a:p>
      </dgm:t>
    </dgm:pt>
    <dgm:pt modelId="{2A756083-021A-474B-8FB3-67D599EAE906}">
      <dgm:prSet/>
      <dgm:spPr/>
      <dgm:t>
        <a:bodyPr/>
        <a:lstStyle/>
        <a:p>
          <a:r>
            <a:rPr lang="he-IL"/>
            <a:t>אימות פרטי הנהגים (רשיון בתוקף וכו) – לא מומש</a:t>
          </a:r>
          <a:endParaRPr lang="en-US"/>
        </a:p>
      </dgm:t>
    </dgm:pt>
    <dgm:pt modelId="{B41937B7-A118-4E7A-B1C6-B8CA3455CBEC}" type="parTrans" cxnId="{D1DE053D-DE4D-469E-8711-72F0B75D714B}">
      <dgm:prSet/>
      <dgm:spPr/>
      <dgm:t>
        <a:bodyPr/>
        <a:lstStyle/>
        <a:p>
          <a:endParaRPr lang="en-US"/>
        </a:p>
      </dgm:t>
    </dgm:pt>
    <dgm:pt modelId="{72FA60D1-8FC9-4CD0-BDEA-A17A477E034F}" type="sibTrans" cxnId="{D1DE053D-DE4D-469E-8711-72F0B75D714B}">
      <dgm:prSet/>
      <dgm:spPr/>
      <dgm:t>
        <a:bodyPr/>
        <a:lstStyle/>
        <a:p>
          <a:endParaRPr lang="en-US"/>
        </a:p>
      </dgm:t>
    </dgm:pt>
    <dgm:pt modelId="{0EFD3C8E-D2DC-4860-A88D-CC31286686E1}" type="pres">
      <dgm:prSet presAssocID="{2426DD6A-5929-44E4-A495-11D470FB5CB9}" presName="Name0" presStyleCnt="0">
        <dgm:presLayoutVars>
          <dgm:dir/>
          <dgm:animLvl val="lvl"/>
          <dgm:resizeHandles val="exact"/>
        </dgm:presLayoutVars>
      </dgm:prSet>
      <dgm:spPr/>
    </dgm:pt>
    <dgm:pt modelId="{2EB28614-B4CA-47F8-BD5C-771A0F2C68B7}" type="pres">
      <dgm:prSet presAssocID="{6628E45D-129C-40BF-909F-4DAFE4C8C3DF}" presName="linNode" presStyleCnt="0"/>
      <dgm:spPr/>
    </dgm:pt>
    <dgm:pt modelId="{6FE384F2-0017-4A01-8D7F-54631B25505A}" type="pres">
      <dgm:prSet presAssocID="{6628E45D-129C-40BF-909F-4DAFE4C8C3DF}" presName="parentText" presStyleLbl="node1" presStyleIdx="0" presStyleCnt="6">
        <dgm:presLayoutVars>
          <dgm:chMax val="1"/>
          <dgm:bulletEnabled val="1"/>
        </dgm:presLayoutVars>
      </dgm:prSet>
      <dgm:spPr/>
    </dgm:pt>
    <dgm:pt modelId="{9B5DB507-1DCE-4E95-8EDE-1AF33200F205}" type="pres">
      <dgm:prSet presAssocID="{54350A03-029C-4170-9E5A-B21A81B453EE}" presName="sp" presStyleCnt="0"/>
      <dgm:spPr/>
    </dgm:pt>
    <dgm:pt modelId="{C66142EC-E5A4-4782-90FD-E43D03ADD8A3}" type="pres">
      <dgm:prSet presAssocID="{EF815B96-334C-45C0-8BA5-6B455860D434}" presName="linNode" presStyleCnt="0"/>
      <dgm:spPr/>
    </dgm:pt>
    <dgm:pt modelId="{A0031A72-EDDD-4859-9A92-3FFE49A3F185}" type="pres">
      <dgm:prSet presAssocID="{EF815B96-334C-45C0-8BA5-6B455860D434}" presName="parentText" presStyleLbl="node1" presStyleIdx="1" presStyleCnt="6">
        <dgm:presLayoutVars>
          <dgm:chMax val="1"/>
          <dgm:bulletEnabled val="1"/>
        </dgm:presLayoutVars>
      </dgm:prSet>
      <dgm:spPr/>
    </dgm:pt>
    <dgm:pt modelId="{55010E57-957A-45B6-B15E-DF5C0FA4711B}" type="pres">
      <dgm:prSet presAssocID="{535249DB-FF4C-4FF2-BB51-85DB48EF637F}" presName="sp" presStyleCnt="0"/>
      <dgm:spPr/>
    </dgm:pt>
    <dgm:pt modelId="{2B93DEFC-0B80-40F2-B20B-0963D4B7D925}" type="pres">
      <dgm:prSet presAssocID="{AE361477-D34B-4FDD-960B-EE472D8D3AAD}" presName="linNode" presStyleCnt="0"/>
      <dgm:spPr/>
    </dgm:pt>
    <dgm:pt modelId="{CC0DDD63-82B9-4B4C-A47C-B9B283FD56FB}" type="pres">
      <dgm:prSet presAssocID="{AE361477-D34B-4FDD-960B-EE472D8D3AAD}" presName="parentText" presStyleLbl="node1" presStyleIdx="2" presStyleCnt="6">
        <dgm:presLayoutVars>
          <dgm:chMax val="1"/>
          <dgm:bulletEnabled val="1"/>
        </dgm:presLayoutVars>
      </dgm:prSet>
      <dgm:spPr/>
    </dgm:pt>
    <dgm:pt modelId="{A5005A19-5D2D-4DDC-9C9F-D992899D763D}" type="pres">
      <dgm:prSet presAssocID="{05AC66BE-0BB8-42DF-9647-4F271387B5E0}" presName="sp" presStyleCnt="0"/>
      <dgm:spPr/>
    </dgm:pt>
    <dgm:pt modelId="{EC701F18-466E-40CE-AC96-52071CE7E765}" type="pres">
      <dgm:prSet presAssocID="{FF9E61E6-52B5-4509-B69A-0BAE60CB717B}" presName="linNode" presStyleCnt="0"/>
      <dgm:spPr/>
    </dgm:pt>
    <dgm:pt modelId="{B7CE43A1-F9A8-4C44-A7FA-E8B197B8DA02}" type="pres">
      <dgm:prSet presAssocID="{FF9E61E6-52B5-4509-B69A-0BAE60CB717B}" presName="parentText" presStyleLbl="node1" presStyleIdx="3" presStyleCnt="6">
        <dgm:presLayoutVars>
          <dgm:chMax val="1"/>
          <dgm:bulletEnabled val="1"/>
        </dgm:presLayoutVars>
      </dgm:prSet>
      <dgm:spPr/>
    </dgm:pt>
    <dgm:pt modelId="{0125058A-53E9-460C-872A-9E7443970300}" type="pres">
      <dgm:prSet presAssocID="{FC2587B2-4117-4309-9B3E-42B9DFAED970}" presName="sp" presStyleCnt="0"/>
      <dgm:spPr/>
    </dgm:pt>
    <dgm:pt modelId="{A76ED21A-5D74-4B22-89A8-CD8357AE1E6E}" type="pres">
      <dgm:prSet presAssocID="{A9EDE0AF-93C7-4DDA-84E4-D8BB20282B77}" presName="linNode" presStyleCnt="0"/>
      <dgm:spPr/>
    </dgm:pt>
    <dgm:pt modelId="{AF7F8798-DCDF-4C1C-A9C0-FD32376ED26C}" type="pres">
      <dgm:prSet presAssocID="{A9EDE0AF-93C7-4DDA-84E4-D8BB20282B77}" presName="parentText" presStyleLbl="node1" presStyleIdx="4" presStyleCnt="6">
        <dgm:presLayoutVars>
          <dgm:chMax val="1"/>
          <dgm:bulletEnabled val="1"/>
        </dgm:presLayoutVars>
      </dgm:prSet>
      <dgm:spPr/>
    </dgm:pt>
    <dgm:pt modelId="{6A4EBBF6-7A04-4468-B136-81F69DE9DA29}" type="pres">
      <dgm:prSet presAssocID="{254A4EB3-16C4-42F6-A155-125EA3BA138A}" presName="sp" presStyleCnt="0"/>
      <dgm:spPr/>
    </dgm:pt>
    <dgm:pt modelId="{44128026-A60B-47ED-A535-428ADD8C87D1}" type="pres">
      <dgm:prSet presAssocID="{2A756083-021A-474B-8FB3-67D599EAE906}" presName="linNode" presStyleCnt="0"/>
      <dgm:spPr/>
    </dgm:pt>
    <dgm:pt modelId="{910B0246-A0BB-4A4F-A605-9339973CB776}" type="pres">
      <dgm:prSet presAssocID="{2A756083-021A-474B-8FB3-67D599EAE906}" presName="parentText" presStyleLbl="node1" presStyleIdx="5" presStyleCnt="6">
        <dgm:presLayoutVars>
          <dgm:chMax val="1"/>
          <dgm:bulletEnabled val="1"/>
        </dgm:presLayoutVars>
      </dgm:prSet>
      <dgm:spPr/>
    </dgm:pt>
  </dgm:ptLst>
  <dgm:cxnLst>
    <dgm:cxn modelId="{AF358E0C-2C50-4884-85C9-C74CB0102457}" type="presOf" srcId="{2426DD6A-5929-44E4-A495-11D470FB5CB9}" destId="{0EFD3C8E-D2DC-4860-A88D-CC31286686E1}" srcOrd="0" destOrd="0" presId="urn:microsoft.com/office/officeart/2005/8/layout/vList5"/>
    <dgm:cxn modelId="{78FD5E0D-FBFB-450F-9069-BCC98DA7E470}" type="presOf" srcId="{AE361477-D34B-4FDD-960B-EE472D8D3AAD}" destId="{CC0DDD63-82B9-4B4C-A47C-B9B283FD56FB}" srcOrd="0" destOrd="0" presId="urn:microsoft.com/office/officeart/2005/8/layout/vList5"/>
    <dgm:cxn modelId="{33048D10-4F59-4E30-9AE0-B98316FEF833}" srcId="{2426DD6A-5929-44E4-A495-11D470FB5CB9}" destId="{AE361477-D34B-4FDD-960B-EE472D8D3AAD}" srcOrd="2" destOrd="0" parTransId="{45670B19-74A1-4DAA-B872-08FD0A829921}" sibTransId="{05AC66BE-0BB8-42DF-9647-4F271387B5E0}"/>
    <dgm:cxn modelId="{D1DE053D-DE4D-469E-8711-72F0B75D714B}" srcId="{2426DD6A-5929-44E4-A495-11D470FB5CB9}" destId="{2A756083-021A-474B-8FB3-67D599EAE906}" srcOrd="5" destOrd="0" parTransId="{B41937B7-A118-4E7A-B1C6-B8CA3455CBEC}" sibTransId="{72FA60D1-8FC9-4CD0-BDEA-A17A477E034F}"/>
    <dgm:cxn modelId="{0AC1225D-E6A6-420C-AB64-8AEBE183D1D5}" srcId="{2426DD6A-5929-44E4-A495-11D470FB5CB9}" destId="{EF815B96-334C-45C0-8BA5-6B455860D434}" srcOrd="1" destOrd="0" parTransId="{995D1A44-D536-4568-BE37-DD91043AEB90}" sibTransId="{535249DB-FF4C-4FF2-BB51-85DB48EF637F}"/>
    <dgm:cxn modelId="{A0C90741-F933-4E9F-B8F3-D13BE17E4489}" type="presOf" srcId="{A9EDE0AF-93C7-4DDA-84E4-D8BB20282B77}" destId="{AF7F8798-DCDF-4C1C-A9C0-FD32376ED26C}" srcOrd="0" destOrd="0" presId="urn:microsoft.com/office/officeart/2005/8/layout/vList5"/>
    <dgm:cxn modelId="{D177BE6B-E528-43C3-8E22-2928D8AFAAC5}" type="presOf" srcId="{EF815B96-334C-45C0-8BA5-6B455860D434}" destId="{A0031A72-EDDD-4859-9A92-3FFE49A3F185}" srcOrd="0" destOrd="0" presId="urn:microsoft.com/office/officeart/2005/8/layout/vList5"/>
    <dgm:cxn modelId="{D605986D-5329-480D-A1AF-9B340BA32DBB}" srcId="{2426DD6A-5929-44E4-A495-11D470FB5CB9}" destId="{A9EDE0AF-93C7-4DDA-84E4-D8BB20282B77}" srcOrd="4" destOrd="0" parTransId="{9F0D7B03-EC4B-4889-AEB8-32947AD79FEB}" sibTransId="{254A4EB3-16C4-42F6-A155-125EA3BA138A}"/>
    <dgm:cxn modelId="{76E8F887-6701-4F67-B769-DBFCE7AD7706}" type="presOf" srcId="{FF9E61E6-52B5-4509-B69A-0BAE60CB717B}" destId="{B7CE43A1-F9A8-4C44-A7FA-E8B197B8DA02}" srcOrd="0" destOrd="0" presId="urn:microsoft.com/office/officeart/2005/8/layout/vList5"/>
    <dgm:cxn modelId="{89A308CF-F410-45BD-B5BE-42CD1A5C3BB1}" srcId="{2426DD6A-5929-44E4-A495-11D470FB5CB9}" destId="{FF9E61E6-52B5-4509-B69A-0BAE60CB717B}" srcOrd="3" destOrd="0" parTransId="{31BC5046-F4D8-47BE-8DE1-04F7C25ED398}" sibTransId="{FC2587B2-4117-4309-9B3E-42B9DFAED970}"/>
    <dgm:cxn modelId="{A6E45BD5-2EC0-46BC-9F37-01A2422E6AEA}" type="presOf" srcId="{6628E45D-129C-40BF-909F-4DAFE4C8C3DF}" destId="{6FE384F2-0017-4A01-8D7F-54631B25505A}" srcOrd="0" destOrd="0" presId="urn:microsoft.com/office/officeart/2005/8/layout/vList5"/>
    <dgm:cxn modelId="{26C0EED7-A0B8-455A-9BFA-90CCB566E676}" type="presOf" srcId="{2A756083-021A-474B-8FB3-67D599EAE906}" destId="{910B0246-A0BB-4A4F-A605-9339973CB776}" srcOrd="0" destOrd="0" presId="urn:microsoft.com/office/officeart/2005/8/layout/vList5"/>
    <dgm:cxn modelId="{D57DDDF9-B6A3-4523-8934-D8D4CFCC2086}" srcId="{2426DD6A-5929-44E4-A495-11D470FB5CB9}" destId="{6628E45D-129C-40BF-909F-4DAFE4C8C3DF}" srcOrd="0" destOrd="0" parTransId="{8AF23DD5-5979-4194-A90E-048E4C2CF8F5}" sibTransId="{54350A03-029C-4170-9E5A-B21A81B453EE}"/>
    <dgm:cxn modelId="{9F02228A-022E-47EE-BF9C-FFF5D0A190A2}" type="presParOf" srcId="{0EFD3C8E-D2DC-4860-A88D-CC31286686E1}" destId="{2EB28614-B4CA-47F8-BD5C-771A0F2C68B7}" srcOrd="0" destOrd="0" presId="urn:microsoft.com/office/officeart/2005/8/layout/vList5"/>
    <dgm:cxn modelId="{14A368D1-4CD1-45F9-810B-B3BDA0417CC0}" type="presParOf" srcId="{2EB28614-B4CA-47F8-BD5C-771A0F2C68B7}" destId="{6FE384F2-0017-4A01-8D7F-54631B25505A}" srcOrd="0" destOrd="0" presId="urn:microsoft.com/office/officeart/2005/8/layout/vList5"/>
    <dgm:cxn modelId="{2B20AC32-F7E9-4E71-889B-CCDAA3D6D233}" type="presParOf" srcId="{0EFD3C8E-D2DC-4860-A88D-CC31286686E1}" destId="{9B5DB507-1DCE-4E95-8EDE-1AF33200F205}" srcOrd="1" destOrd="0" presId="urn:microsoft.com/office/officeart/2005/8/layout/vList5"/>
    <dgm:cxn modelId="{4FE50E29-445A-43CD-B398-E7F21C128779}" type="presParOf" srcId="{0EFD3C8E-D2DC-4860-A88D-CC31286686E1}" destId="{C66142EC-E5A4-4782-90FD-E43D03ADD8A3}" srcOrd="2" destOrd="0" presId="urn:microsoft.com/office/officeart/2005/8/layout/vList5"/>
    <dgm:cxn modelId="{5EA09F31-39EB-424E-89A5-7F14A1223E47}" type="presParOf" srcId="{C66142EC-E5A4-4782-90FD-E43D03ADD8A3}" destId="{A0031A72-EDDD-4859-9A92-3FFE49A3F185}" srcOrd="0" destOrd="0" presId="urn:microsoft.com/office/officeart/2005/8/layout/vList5"/>
    <dgm:cxn modelId="{D4316DBE-CCCE-41A0-8D64-9CA528C75DBD}" type="presParOf" srcId="{0EFD3C8E-D2DC-4860-A88D-CC31286686E1}" destId="{55010E57-957A-45B6-B15E-DF5C0FA4711B}" srcOrd="3" destOrd="0" presId="urn:microsoft.com/office/officeart/2005/8/layout/vList5"/>
    <dgm:cxn modelId="{4130D7DF-D295-42EE-890C-D7E3A85F15D6}" type="presParOf" srcId="{0EFD3C8E-D2DC-4860-A88D-CC31286686E1}" destId="{2B93DEFC-0B80-40F2-B20B-0963D4B7D925}" srcOrd="4" destOrd="0" presId="urn:microsoft.com/office/officeart/2005/8/layout/vList5"/>
    <dgm:cxn modelId="{0A852D04-2965-4748-BE20-A8B7047EE553}" type="presParOf" srcId="{2B93DEFC-0B80-40F2-B20B-0963D4B7D925}" destId="{CC0DDD63-82B9-4B4C-A47C-B9B283FD56FB}" srcOrd="0" destOrd="0" presId="urn:microsoft.com/office/officeart/2005/8/layout/vList5"/>
    <dgm:cxn modelId="{17D275AD-BFC4-4710-9E1B-93100C977325}" type="presParOf" srcId="{0EFD3C8E-D2DC-4860-A88D-CC31286686E1}" destId="{A5005A19-5D2D-4DDC-9C9F-D992899D763D}" srcOrd="5" destOrd="0" presId="urn:microsoft.com/office/officeart/2005/8/layout/vList5"/>
    <dgm:cxn modelId="{67915639-40FF-4992-8073-E09F4FA9F6F3}" type="presParOf" srcId="{0EFD3C8E-D2DC-4860-A88D-CC31286686E1}" destId="{EC701F18-466E-40CE-AC96-52071CE7E765}" srcOrd="6" destOrd="0" presId="urn:microsoft.com/office/officeart/2005/8/layout/vList5"/>
    <dgm:cxn modelId="{B6773DF0-6784-4017-8ECB-259B3BD0F849}" type="presParOf" srcId="{EC701F18-466E-40CE-AC96-52071CE7E765}" destId="{B7CE43A1-F9A8-4C44-A7FA-E8B197B8DA02}" srcOrd="0" destOrd="0" presId="urn:microsoft.com/office/officeart/2005/8/layout/vList5"/>
    <dgm:cxn modelId="{BE68B26A-E20A-4FD1-806E-7031FFC75DC3}" type="presParOf" srcId="{0EFD3C8E-D2DC-4860-A88D-CC31286686E1}" destId="{0125058A-53E9-460C-872A-9E7443970300}" srcOrd="7" destOrd="0" presId="urn:microsoft.com/office/officeart/2005/8/layout/vList5"/>
    <dgm:cxn modelId="{88046154-2B79-42DB-ADE2-D2D950B4E577}" type="presParOf" srcId="{0EFD3C8E-D2DC-4860-A88D-CC31286686E1}" destId="{A76ED21A-5D74-4B22-89A8-CD8357AE1E6E}" srcOrd="8" destOrd="0" presId="urn:microsoft.com/office/officeart/2005/8/layout/vList5"/>
    <dgm:cxn modelId="{028B5DB7-ABBE-497E-A3D7-BBDC0EEAEE3C}" type="presParOf" srcId="{A76ED21A-5D74-4B22-89A8-CD8357AE1E6E}" destId="{AF7F8798-DCDF-4C1C-A9C0-FD32376ED26C}" srcOrd="0" destOrd="0" presId="urn:microsoft.com/office/officeart/2005/8/layout/vList5"/>
    <dgm:cxn modelId="{66CDD050-46BA-4803-BA5F-5AFF2D1E88D5}" type="presParOf" srcId="{0EFD3C8E-D2DC-4860-A88D-CC31286686E1}" destId="{6A4EBBF6-7A04-4468-B136-81F69DE9DA29}" srcOrd="9" destOrd="0" presId="urn:microsoft.com/office/officeart/2005/8/layout/vList5"/>
    <dgm:cxn modelId="{EC50EE4C-39E6-4021-B928-97D7156CE497}" type="presParOf" srcId="{0EFD3C8E-D2DC-4860-A88D-CC31286686E1}" destId="{44128026-A60B-47ED-A535-428ADD8C87D1}" srcOrd="10" destOrd="0" presId="urn:microsoft.com/office/officeart/2005/8/layout/vList5"/>
    <dgm:cxn modelId="{A6F1A442-5631-419B-9612-4B418CA662A6}" type="presParOf" srcId="{44128026-A60B-47ED-A535-428ADD8C87D1}" destId="{910B0246-A0BB-4A4F-A605-9339973CB77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405FC-9284-4F8B-85C3-0AB460DB0B76}">
      <dsp:nvSpPr>
        <dsp:cNvPr id="0" name=""/>
        <dsp:cNvSpPr/>
      </dsp:nvSpPr>
      <dsp:spPr>
        <a:xfrm>
          <a:off x="3364992" y="2124"/>
          <a:ext cx="3785616" cy="1402286"/>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kern="1200"/>
            <a:t>המערכת שבנינו נותנת מקשרת בין נוסעים ונהגים שרוצים לקחת חלק בנסיעה שיתופית והופכת את כל חווית הקביעה של נסיעה כזו להרבה יותר ומהירה,</a:t>
          </a:r>
          <a:endParaRPr lang="en-US" sz="1700" kern="1200"/>
        </a:p>
      </dsp:txBody>
      <dsp:txXfrm>
        <a:off x="3433446" y="70578"/>
        <a:ext cx="3648708" cy="1265378"/>
      </dsp:txXfrm>
    </dsp:sp>
    <dsp:sp modelId="{9923685A-2CF2-4444-9A9A-93BBFFF91AE0}">
      <dsp:nvSpPr>
        <dsp:cNvPr id="0" name=""/>
        <dsp:cNvSpPr/>
      </dsp:nvSpPr>
      <dsp:spPr>
        <a:xfrm>
          <a:off x="3364992" y="1474525"/>
          <a:ext cx="3785616" cy="1402286"/>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kern="1200"/>
            <a:t>במערכת שלנו נהגים יוכלו ליצור נסיעות ולשתף אותם עם נוסעים רבים באזור ובכך להגדיל את החשיפה שלהם ואת הסיכוי למצוא שותף לנסיעה</a:t>
          </a:r>
          <a:endParaRPr lang="en-US" sz="1700" kern="1200"/>
        </a:p>
      </dsp:txBody>
      <dsp:txXfrm>
        <a:off x="3433446" y="1542979"/>
        <a:ext cx="3648708" cy="1265378"/>
      </dsp:txXfrm>
    </dsp:sp>
    <dsp:sp modelId="{884A4733-E8A7-42CE-8F7A-58EDAA9300C7}">
      <dsp:nvSpPr>
        <dsp:cNvPr id="0" name=""/>
        <dsp:cNvSpPr/>
      </dsp:nvSpPr>
      <dsp:spPr>
        <a:xfrm>
          <a:off x="3364992" y="2946926"/>
          <a:ext cx="3785616" cy="1402286"/>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kern="1200"/>
            <a:t>בנוסף נוסעים יוכל למצוא נסיעות רלוונטיות מאזורם אל היעד שלהם </a:t>
          </a:r>
          <a:endParaRPr lang="en-US" sz="1700" kern="1200"/>
        </a:p>
      </dsp:txBody>
      <dsp:txXfrm>
        <a:off x="3433446"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9196B-06DC-4461-957F-2A22294BA43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E64DE-EA70-449B-83AB-BDAD092568B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89ABE-6E2A-4959-A06C-797DFB17D87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Waze CarPool</a:t>
          </a:r>
          <a:r>
            <a:rPr lang="he-IL" sz="2300" kern="1200"/>
            <a:t> </a:t>
          </a:r>
          <a:r>
            <a:rPr lang="en-US" sz="2300" kern="1200"/>
            <a:t>-</a:t>
          </a:r>
          <a:r>
            <a:rPr lang="he-IL" sz="2300" kern="1200"/>
            <a:t>מערכת שנסגרה שהייתה מוטמעת בתוך </a:t>
          </a:r>
          <a:r>
            <a:rPr lang="en-US" sz="2300" kern="1200"/>
            <a:t>WAZE</a:t>
          </a:r>
          <a:r>
            <a:rPr lang="he-IL" sz="2300" kern="1200"/>
            <a:t> היא סיפקה את השירות אך נסגרו באופן זמני </a:t>
          </a:r>
          <a:endParaRPr lang="en-US" sz="2300" kern="1200"/>
        </a:p>
      </dsp:txBody>
      <dsp:txXfrm>
        <a:off x="1435590" y="531"/>
        <a:ext cx="9080009" cy="1242935"/>
      </dsp:txXfrm>
    </dsp:sp>
    <dsp:sp modelId="{E349FD4D-38A1-4DC5-88DE-45DF1FF50EFF}">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95DFB-0B67-4194-8232-AC393557E1F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5D7BF-FB29-46F9-96F2-128D2CAED60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Moovit CarPool </a:t>
          </a:r>
          <a:r>
            <a:rPr lang="he-IL" sz="2300" kern="1200"/>
            <a:t> -מערכת שקיימת בתוך אפליקציית ניווט האוטבוסים כאשר תחפש נסיעה לפעמים יציאו לך נסיעה היברידית המשלבת נסיעה שיתופית ואוטבוס\רכבת</a:t>
          </a:r>
          <a:endParaRPr lang="en-US" sz="2300" kern="1200"/>
        </a:p>
      </dsp:txBody>
      <dsp:txXfrm>
        <a:off x="1435590" y="1554201"/>
        <a:ext cx="9080009" cy="1242935"/>
      </dsp:txXfrm>
    </dsp:sp>
    <dsp:sp modelId="{BC0D109D-51BF-4361-ABED-CE1D0E72B1B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C9B2C-E4D8-4827-8D26-CFE45D925C9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2B8B2-3EA3-4D33-873E-8366A599A84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he-IL" sz="2300" kern="1200"/>
            <a:t>קבוצות –שרות שנוצר על ידי משתמשי הנסיעות בהם קיימות קבוצות שבהם אנשים מפרסמים את הנסיעות שהם מציעים או מחפשים</a:t>
          </a:r>
          <a:endParaRPr lang="en-US" sz="2300" kern="120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6B7F6-599E-44E1-AE2D-C49FDE6FE343}">
      <dsp:nvSpPr>
        <dsp:cNvPr id="0" name=""/>
        <dsp:cNvSpPr/>
      </dsp:nvSpPr>
      <dsp:spPr>
        <a:xfrm>
          <a:off x="3364992" y="1912"/>
          <a:ext cx="3785616"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b="1" kern="1200" dirty="0"/>
            <a:t>התחלת נסיעה חדשה על ידי הגדרת מוצא, יעד, מחיר, מקומות זמינים, נקודת איסוף - דרישה פונקציונלית </a:t>
          </a:r>
          <a:endParaRPr lang="en-US" sz="1700" kern="1200" dirty="0"/>
        </a:p>
      </dsp:txBody>
      <dsp:txXfrm>
        <a:off x="3405805" y="42725"/>
        <a:ext cx="3703990" cy="754434"/>
      </dsp:txXfrm>
    </dsp:sp>
    <dsp:sp modelId="{8F401C8E-D600-4E80-9BBF-FBDE207A0D1B}">
      <dsp:nvSpPr>
        <dsp:cNvPr id="0" name=""/>
        <dsp:cNvSpPr/>
      </dsp:nvSpPr>
      <dsp:spPr>
        <a:xfrm>
          <a:off x="3364992" y="879775"/>
          <a:ext cx="3785616" cy="836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b="1" kern="1200" dirty="0"/>
            <a:t>חיפוש נסיעות ומיונם לפי עדיפויות – דרישה פונקציונלית </a:t>
          </a:r>
          <a:endParaRPr lang="en-US" sz="1700" kern="1200" dirty="0"/>
        </a:p>
      </dsp:txBody>
      <dsp:txXfrm>
        <a:off x="3405805" y="920588"/>
        <a:ext cx="3703990" cy="754434"/>
      </dsp:txXfrm>
    </dsp:sp>
    <dsp:sp modelId="{11A387D6-54D0-4140-89F8-0B33664D6793}">
      <dsp:nvSpPr>
        <dsp:cNvPr id="0" name=""/>
        <dsp:cNvSpPr/>
      </dsp:nvSpPr>
      <dsp:spPr>
        <a:xfrm>
          <a:off x="3364992" y="1757638"/>
          <a:ext cx="3785616" cy="836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b="1" kern="1200" dirty="0"/>
            <a:t>הפיכה לנהג – דרישה פונקציונלית</a:t>
          </a:r>
          <a:endParaRPr lang="en-US" sz="1700" kern="1200" dirty="0"/>
        </a:p>
      </dsp:txBody>
      <dsp:txXfrm>
        <a:off x="3405805" y="1798451"/>
        <a:ext cx="3703990" cy="754434"/>
      </dsp:txXfrm>
    </dsp:sp>
    <dsp:sp modelId="{C9723717-32D3-405A-A9E4-FE2842E28E24}">
      <dsp:nvSpPr>
        <dsp:cNvPr id="0" name=""/>
        <dsp:cNvSpPr/>
      </dsp:nvSpPr>
      <dsp:spPr>
        <a:xfrm>
          <a:off x="3364992" y="2635502"/>
          <a:ext cx="3785616" cy="836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b="1" kern="1200" dirty="0"/>
            <a:t>הצטרפות לנסיעה על ידי בחירת מושב – דרישה פונקציונלית</a:t>
          </a:r>
          <a:endParaRPr lang="en-US" sz="1700" kern="1200" dirty="0"/>
        </a:p>
      </dsp:txBody>
      <dsp:txXfrm>
        <a:off x="3405805" y="2676315"/>
        <a:ext cx="3703990" cy="754434"/>
      </dsp:txXfrm>
    </dsp:sp>
    <dsp:sp modelId="{5BAF072B-2CFE-4989-A7B3-33672FFF82DE}">
      <dsp:nvSpPr>
        <dsp:cNvPr id="0" name=""/>
        <dsp:cNvSpPr/>
      </dsp:nvSpPr>
      <dsp:spPr>
        <a:xfrm>
          <a:off x="3364992" y="3513365"/>
          <a:ext cx="3785616" cy="836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he-IL" sz="1700" b="1" kern="1200" dirty="0"/>
            <a:t>תזכורת לפני התחלת הנסיעה – דרישה לא פונקציונלית </a:t>
          </a:r>
          <a:endParaRPr lang="en-US" sz="1700" kern="1200" dirty="0"/>
        </a:p>
      </dsp:txBody>
      <dsp:txXfrm>
        <a:off x="3405805" y="3554178"/>
        <a:ext cx="3703990" cy="754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384F2-0017-4A01-8D7F-54631B25505A}">
      <dsp:nvSpPr>
        <dsp:cNvPr id="0" name=""/>
        <dsp:cNvSpPr/>
      </dsp:nvSpPr>
      <dsp:spPr>
        <a:xfrm>
          <a:off x="3364992" y="1195"/>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dirty="0"/>
            <a:t>ניווט למוצא </a:t>
          </a:r>
          <a:endParaRPr lang="en-US" sz="2000" kern="1200" dirty="0"/>
        </a:p>
      </dsp:txBody>
      <dsp:txXfrm>
        <a:off x="3398960" y="35163"/>
        <a:ext cx="3717680" cy="627895"/>
      </dsp:txXfrm>
    </dsp:sp>
    <dsp:sp modelId="{A0031A72-EDDD-4859-9A92-3FFE49A3F185}">
      <dsp:nvSpPr>
        <dsp:cNvPr id="0" name=""/>
        <dsp:cNvSpPr/>
      </dsp:nvSpPr>
      <dsp:spPr>
        <a:xfrm>
          <a:off x="3364992" y="731818"/>
          <a:ext cx="3785616" cy="695831"/>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a:t>יצירת נסיעה חדשה</a:t>
          </a:r>
          <a:endParaRPr lang="en-US" sz="2000" kern="1200"/>
        </a:p>
      </dsp:txBody>
      <dsp:txXfrm>
        <a:off x="3398960" y="765786"/>
        <a:ext cx="3717680" cy="627895"/>
      </dsp:txXfrm>
    </dsp:sp>
    <dsp:sp modelId="{CC0DDD63-82B9-4B4C-A47C-B9B283FD56FB}">
      <dsp:nvSpPr>
        <dsp:cNvPr id="0" name=""/>
        <dsp:cNvSpPr/>
      </dsp:nvSpPr>
      <dsp:spPr>
        <a:xfrm>
          <a:off x="3364992" y="1462441"/>
          <a:ext cx="3785616" cy="695831"/>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a:t>חיפוש נסיעות</a:t>
          </a:r>
          <a:endParaRPr lang="en-US" sz="2000" kern="1200"/>
        </a:p>
      </dsp:txBody>
      <dsp:txXfrm>
        <a:off x="3398960" y="1496409"/>
        <a:ext cx="3717680" cy="627895"/>
      </dsp:txXfrm>
    </dsp:sp>
    <dsp:sp modelId="{B7CE43A1-F9A8-4C44-A7FA-E8B197B8DA02}">
      <dsp:nvSpPr>
        <dsp:cNvPr id="0" name=""/>
        <dsp:cNvSpPr/>
      </dsp:nvSpPr>
      <dsp:spPr>
        <a:xfrm>
          <a:off x="3364992" y="2193064"/>
          <a:ext cx="3785616" cy="695831"/>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a:t>מערכת תשלום – לא מומש</a:t>
          </a:r>
          <a:endParaRPr lang="en-US" sz="2000" kern="1200"/>
        </a:p>
      </dsp:txBody>
      <dsp:txXfrm>
        <a:off x="3398960" y="2227032"/>
        <a:ext cx="3717680" cy="627895"/>
      </dsp:txXfrm>
    </dsp:sp>
    <dsp:sp modelId="{AF7F8798-DCDF-4C1C-A9C0-FD32376ED26C}">
      <dsp:nvSpPr>
        <dsp:cNvPr id="0" name=""/>
        <dsp:cNvSpPr/>
      </dsp:nvSpPr>
      <dsp:spPr>
        <a:xfrm>
          <a:off x="3364992" y="2923688"/>
          <a:ext cx="3785616" cy="695831"/>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a:t>הפיכה לנהג</a:t>
          </a:r>
          <a:endParaRPr lang="en-US" sz="2000" kern="1200"/>
        </a:p>
      </dsp:txBody>
      <dsp:txXfrm>
        <a:off x="3398960" y="2957656"/>
        <a:ext cx="3717680" cy="627895"/>
      </dsp:txXfrm>
    </dsp:sp>
    <dsp:sp modelId="{910B0246-A0BB-4A4F-A605-9339973CB776}">
      <dsp:nvSpPr>
        <dsp:cNvPr id="0" name=""/>
        <dsp:cNvSpPr/>
      </dsp:nvSpPr>
      <dsp:spPr>
        <a:xfrm>
          <a:off x="3364992" y="3654311"/>
          <a:ext cx="3785616" cy="6958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e-IL" sz="2000" kern="1200"/>
            <a:t>אימות פרטי הנהגים (רשיון בתוקף וכו) – לא מומש</a:t>
          </a:r>
          <a:endParaRPr lang="en-US" sz="2000" kern="1200"/>
        </a:p>
      </dsp:txBody>
      <dsp:txXfrm>
        <a:off x="3398960" y="3688279"/>
        <a:ext cx="3717680" cy="6278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7FB9-2BA3-9A01-EAB3-C191685A1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BD8DB5A-D256-1051-311E-97F933ED4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839F203-0789-EFFE-281B-61CE0F593F14}"/>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9FD1EF4B-0753-069A-C8CF-6DF7CC4737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B51E64-3B52-918D-B503-1E556CD315AA}"/>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11203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229C-9A35-0B34-DB38-27F5A88CBA7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D347D30-02FD-DE7C-DAEE-594539455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3A41076-25B6-25CB-2687-33EE81E603E7}"/>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F6D4112A-6E71-1340-DF3C-1445F088E79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C49B2E6-AD4A-C3CB-6086-07512423E459}"/>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225248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EDCA9-5F45-12EB-FAC9-37F882665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37E7117-D156-290D-123F-045D40C6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74D41A9-E550-1A9A-8C2B-D6A342401570}"/>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2C5F7B82-11C8-0B12-8F0F-74D20925894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E724FD7-6B91-EAD4-3E9D-56CA0D9806BF}"/>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310292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8B6-78F4-BD19-1C35-0C240C09E5A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25DDD2-4C98-AC85-ED32-103C754D2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2318A18-F11F-C8EC-4270-017A131014C0}"/>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09D86FDB-E6DC-B451-E3DB-27D938F7CAD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BF2BC28-413A-6163-013B-02754B7240E1}"/>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187187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4889-72A0-48B4-3935-FEA6E0027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0CA021E-F1A1-5735-7464-B6B663B4B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AFEB0-4E98-15E4-6E87-9BD6F4E37253}"/>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E79EBFE6-BD97-A0AF-83A7-039624B75E8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370278C-4FF3-7213-37EB-D9BF8C43EBE9}"/>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336873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7FF5-96B2-2447-DFCC-004661E1A2B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F58C67-B297-8BA0-F0A8-0D0D7044A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281B091-8910-0B27-4A43-1BE8BA8EC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26D7849-7B70-73CE-496B-164DC2EC9118}"/>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6" name="Footer Placeholder 5">
            <a:extLst>
              <a:ext uri="{FF2B5EF4-FFF2-40B4-BE49-F238E27FC236}">
                <a16:creationId xmlns:a16="http://schemas.microsoft.com/office/drawing/2014/main" id="{BC8BF29F-4159-6030-3B55-7BB25C7B1A7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114CC72-E090-987E-46BE-5991005174C4}"/>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191903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26F3-C421-F8D2-BD57-E175E29A4A5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9D811B-FC49-4A99-03B1-49CF05AD8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B3993-DEDB-B5ED-13B3-289B9B0E9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DC4B952-52DE-47C5-EDD0-83A901201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EBAF6-353D-5D50-B781-9502DA9FD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1E680EF-8990-C477-1E67-18BD4768792C}"/>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8" name="Footer Placeholder 7">
            <a:extLst>
              <a:ext uri="{FF2B5EF4-FFF2-40B4-BE49-F238E27FC236}">
                <a16:creationId xmlns:a16="http://schemas.microsoft.com/office/drawing/2014/main" id="{8F3E955D-F81E-4B28-3EBA-42B0E03A0AA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FEECB76-B9F1-FD18-3415-037FC2121694}"/>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271507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5831-D27B-8802-B3A2-9BF847C4605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86CC253-0E1A-1696-9AB1-27D3D68ED21C}"/>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4" name="Footer Placeholder 3">
            <a:extLst>
              <a:ext uri="{FF2B5EF4-FFF2-40B4-BE49-F238E27FC236}">
                <a16:creationId xmlns:a16="http://schemas.microsoft.com/office/drawing/2014/main" id="{26E4C8F7-37A2-5A8D-F5C9-B6BFC95D51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33A2D11-9D1C-3678-7B7C-A5D95E3886E1}"/>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7738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353C6-D86B-C640-9D6E-8985CD61C38A}"/>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3" name="Footer Placeholder 2">
            <a:extLst>
              <a:ext uri="{FF2B5EF4-FFF2-40B4-BE49-F238E27FC236}">
                <a16:creationId xmlns:a16="http://schemas.microsoft.com/office/drawing/2014/main" id="{09D4B871-2631-1234-BD14-43AFA9C21D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2C0ACE5-A871-59B8-79FF-6E83C6938EF0}"/>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231079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2CA4-2B91-5A2C-455D-DA50F6AC1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CFFF07B-E550-1B3C-36BB-971D69E73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C00FC79-1F2F-97BE-34C0-674ED3294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E3C98-FD3E-F77E-F537-46B23E86B1AD}"/>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6" name="Footer Placeholder 5">
            <a:extLst>
              <a:ext uri="{FF2B5EF4-FFF2-40B4-BE49-F238E27FC236}">
                <a16:creationId xmlns:a16="http://schemas.microsoft.com/office/drawing/2014/main" id="{0DF1A96D-79EE-9D5F-A704-7B027D56A4B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3CD1E70-4782-DA84-29D4-78CA05C2315E}"/>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381878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694A-F8B0-C8F4-1762-3BDDD7808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80DC33D-4D4C-B544-4C53-28C5850976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8806CF1-1282-57DC-D362-BAC69F5A5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B1BC2-C2A7-9686-0527-8CFDC00DF406}"/>
              </a:ext>
            </a:extLst>
          </p:cNvPr>
          <p:cNvSpPr>
            <a:spLocks noGrp="1"/>
          </p:cNvSpPr>
          <p:nvPr>
            <p:ph type="dt" sz="half" idx="10"/>
          </p:nvPr>
        </p:nvSpPr>
        <p:spPr/>
        <p:txBody>
          <a:bodyPr/>
          <a:lstStyle/>
          <a:p>
            <a:fld id="{4ED7C966-E372-40C8-965E-A3B980B676D6}" type="datetimeFigureOut">
              <a:rPr lang="en-IL" smtClean="0"/>
              <a:t>01/15/2023</a:t>
            </a:fld>
            <a:endParaRPr lang="en-IL"/>
          </a:p>
        </p:txBody>
      </p:sp>
      <p:sp>
        <p:nvSpPr>
          <p:cNvPr id="6" name="Footer Placeholder 5">
            <a:extLst>
              <a:ext uri="{FF2B5EF4-FFF2-40B4-BE49-F238E27FC236}">
                <a16:creationId xmlns:a16="http://schemas.microsoft.com/office/drawing/2014/main" id="{82F9D87A-66FE-BBFE-2DA7-BFEC08C218A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2DC2882-EEFC-D319-41D2-C6B24507EA8C}"/>
              </a:ext>
            </a:extLst>
          </p:cNvPr>
          <p:cNvSpPr>
            <a:spLocks noGrp="1"/>
          </p:cNvSpPr>
          <p:nvPr>
            <p:ph type="sldNum" sz="quarter" idx="12"/>
          </p:nvPr>
        </p:nvSpPr>
        <p:spPr/>
        <p:txBody>
          <a:bodyPr/>
          <a:lstStyle/>
          <a:p>
            <a:fld id="{1A3974DE-CD33-4BA1-907A-276CA3A8BFF8}" type="slidenum">
              <a:rPr lang="en-IL" smtClean="0"/>
              <a:t>‹#›</a:t>
            </a:fld>
            <a:endParaRPr lang="en-IL"/>
          </a:p>
        </p:txBody>
      </p:sp>
    </p:spTree>
    <p:extLst>
      <p:ext uri="{BB962C8B-B14F-4D97-AF65-F5344CB8AC3E}">
        <p14:creationId xmlns:p14="http://schemas.microsoft.com/office/powerpoint/2010/main" val="403438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BDB87-3D83-C004-F0E0-4BA3403D4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3743804-25FD-0B23-F8AD-78C3E5133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56BD5B1-574F-70C6-FE24-AF99E75CE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7C966-E372-40C8-965E-A3B980B676D6}" type="datetimeFigureOut">
              <a:rPr lang="en-IL" smtClean="0"/>
              <a:t>01/15/2023</a:t>
            </a:fld>
            <a:endParaRPr lang="en-IL"/>
          </a:p>
        </p:txBody>
      </p:sp>
      <p:sp>
        <p:nvSpPr>
          <p:cNvPr id="5" name="Footer Placeholder 4">
            <a:extLst>
              <a:ext uri="{FF2B5EF4-FFF2-40B4-BE49-F238E27FC236}">
                <a16:creationId xmlns:a16="http://schemas.microsoft.com/office/drawing/2014/main" id="{BCF8BBEF-A2A7-F1D0-D3CB-A358C698D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0026A140-2C01-191B-BECE-979BB8BF4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974DE-CD33-4BA1-907A-276CA3A8BFF8}" type="slidenum">
              <a:rPr lang="en-IL" smtClean="0"/>
              <a:t>‹#›</a:t>
            </a:fld>
            <a:endParaRPr lang="en-IL"/>
          </a:p>
        </p:txBody>
      </p:sp>
    </p:spTree>
    <p:extLst>
      <p:ext uri="{BB962C8B-B14F-4D97-AF65-F5344CB8AC3E}">
        <p14:creationId xmlns:p14="http://schemas.microsoft.com/office/powerpoint/2010/main" val="15369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alKoaz/RocketRid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5apVejxAk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5A85-60FB-966D-2666-2A456043FC23}"/>
              </a:ext>
            </a:extLst>
          </p:cNvPr>
          <p:cNvSpPr>
            <a:spLocks noGrp="1"/>
          </p:cNvSpPr>
          <p:nvPr>
            <p:ph type="ctrTitle"/>
          </p:nvPr>
        </p:nvSpPr>
        <p:spPr>
          <a:xfrm>
            <a:off x="7464614" y="1783959"/>
            <a:ext cx="4087306" cy="2889114"/>
          </a:xfrm>
        </p:spPr>
        <p:txBody>
          <a:bodyPr anchor="b">
            <a:normAutofit/>
          </a:bodyPr>
          <a:lstStyle/>
          <a:p>
            <a:pPr algn="l"/>
            <a:r>
              <a:rPr lang="en-US" dirty="0"/>
              <a:t>RocketRide</a:t>
            </a:r>
            <a:endParaRPr lang="en-IL" dirty="0"/>
          </a:p>
        </p:txBody>
      </p:sp>
      <p:sp>
        <p:nvSpPr>
          <p:cNvPr id="3" name="Subtitle 2">
            <a:extLst>
              <a:ext uri="{FF2B5EF4-FFF2-40B4-BE49-F238E27FC236}">
                <a16:creationId xmlns:a16="http://schemas.microsoft.com/office/drawing/2014/main" id="{584356D1-9B24-A694-4261-A26149783247}"/>
              </a:ext>
            </a:extLst>
          </p:cNvPr>
          <p:cNvSpPr>
            <a:spLocks noGrp="1"/>
          </p:cNvSpPr>
          <p:nvPr>
            <p:ph type="subTitle" idx="1"/>
          </p:nvPr>
        </p:nvSpPr>
        <p:spPr>
          <a:xfrm>
            <a:off x="7629369" y="4816796"/>
            <a:ext cx="4087305" cy="1147863"/>
          </a:xfrm>
        </p:spPr>
        <p:txBody>
          <a:bodyPr anchor="t">
            <a:normAutofit/>
          </a:bodyPr>
          <a:lstStyle/>
          <a:p>
            <a:pPr algn="l"/>
            <a:r>
              <a:rPr lang="en-US" sz="1100" dirty="0"/>
              <a:t>Gal Koaz</a:t>
            </a:r>
          </a:p>
          <a:p>
            <a:pPr algn="l"/>
            <a:r>
              <a:rPr lang="en-US" sz="1100" dirty="0"/>
              <a:t>Amir Gillette</a:t>
            </a:r>
          </a:p>
          <a:p>
            <a:pPr algn="l"/>
            <a:r>
              <a:rPr lang="en-US" sz="1100" dirty="0"/>
              <a:t>Ofek Alon</a:t>
            </a:r>
            <a:endParaRPr lang="he-IL" sz="1100" dirty="0"/>
          </a:p>
          <a:p>
            <a:pPr algn="l"/>
            <a:endParaRPr lang="he-IL" sz="11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C466FF9-A4DC-A52A-56AD-C9EC5765F21D}"/>
              </a:ext>
            </a:extLst>
          </p:cNvPr>
          <p:cNvPicPr>
            <a:picLocks noChangeAspect="1"/>
          </p:cNvPicPr>
          <p:nvPr/>
        </p:nvPicPr>
        <p:blipFill rotWithShape="1">
          <a:blip r:embed="rId2"/>
          <a:srcRect l="14832" r="1317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TextBox 5">
            <a:extLst>
              <a:ext uri="{FF2B5EF4-FFF2-40B4-BE49-F238E27FC236}">
                <a16:creationId xmlns:a16="http://schemas.microsoft.com/office/drawing/2014/main" id="{D48CF22D-3B6A-A671-D231-BFC82181B2C9}"/>
              </a:ext>
            </a:extLst>
          </p:cNvPr>
          <p:cNvSpPr txBox="1"/>
          <p:nvPr/>
        </p:nvSpPr>
        <p:spPr>
          <a:xfrm>
            <a:off x="7540814" y="5854382"/>
            <a:ext cx="6096000" cy="369332"/>
          </a:xfrm>
          <a:prstGeom prst="rect">
            <a:avLst/>
          </a:prstGeom>
          <a:noFill/>
        </p:spPr>
        <p:txBody>
          <a:bodyPr wrap="square">
            <a:spAutoFit/>
          </a:bodyPr>
          <a:lstStyle/>
          <a:p>
            <a:r>
              <a:rPr lang="he-IL" dirty="0">
                <a:hlinkClick r:id="rId3"/>
              </a:rPr>
              <a:t>https://github.com/GalKoaz/RocketRide</a:t>
            </a:r>
            <a:endParaRPr lang="he-IL" dirty="0"/>
          </a:p>
        </p:txBody>
      </p:sp>
    </p:spTree>
    <p:extLst>
      <p:ext uri="{BB962C8B-B14F-4D97-AF65-F5344CB8AC3E}">
        <p14:creationId xmlns:p14="http://schemas.microsoft.com/office/powerpoint/2010/main" val="1829960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2CF2EB-DFC4-0BFA-7704-26ECEF116E00}"/>
              </a:ext>
            </a:extLst>
          </p:cNvPr>
          <p:cNvSpPr>
            <a:spLocks noGrp="1"/>
          </p:cNvSpPr>
          <p:nvPr>
            <p:ph type="title"/>
          </p:nvPr>
        </p:nvSpPr>
        <p:spPr>
          <a:xfrm>
            <a:off x="5894962" y="479493"/>
            <a:ext cx="5458838" cy="1325563"/>
          </a:xfrm>
        </p:spPr>
        <p:txBody>
          <a:bodyPr>
            <a:normAutofit/>
          </a:bodyPr>
          <a:lstStyle/>
          <a:p>
            <a:pPr rtl="1"/>
            <a:r>
              <a:rPr lang="he-IL" dirty="0"/>
              <a:t>תרשימים – תרשים </a:t>
            </a:r>
            <a:r>
              <a:rPr lang="en-US" dirty="0"/>
              <a:t>SEQ</a:t>
            </a:r>
            <a:r>
              <a:rPr lang="he-IL" dirty="0"/>
              <a:t> </a:t>
            </a:r>
            <a:endParaRPr lang="en-IL"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BDC79A09-05B8-F2D6-65D2-B4C32D6C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02" y="151100"/>
            <a:ext cx="5211860" cy="65557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427687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247767-4CA4-E205-776E-A246987B22B6}"/>
              </a:ext>
            </a:extLst>
          </p:cNvPr>
          <p:cNvSpPr>
            <a:spLocks noGrp="1"/>
          </p:cNvSpPr>
          <p:nvPr>
            <p:ph type="title"/>
          </p:nvPr>
        </p:nvSpPr>
        <p:spPr>
          <a:xfrm>
            <a:off x="5894962" y="479493"/>
            <a:ext cx="5458838" cy="1325563"/>
          </a:xfrm>
        </p:spPr>
        <p:txBody>
          <a:bodyPr>
            <a:normAutofit/>
          </a:bodyPr>
          <a:lstStyle/>
          <a:p>
            <a:pPr rtl="1"/>
            <a:r>
              <a:rPr lang="he-IL" dirty="0"/>
              <a:t>תרשים - </a:t>
            </a:r>
            <a:r>
              <a:rPr lang="en-US" dirty="0"/>
              <a:t>Activity</a:t>
            </a:r>
            <a:r>
              <a:rPr lang="he-IL" dirty="0"/>
              <a:t> </a:t>
            </a:r>
            <a:endParaRPr lang="en-IL"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C1F1F23-BF72-96E2-7C22-AE7B1EDAC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09" y="1706201"/>
            <a:ext cx="5872716" cy="50064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84642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4DEF-F47B-938D-4BF9-C50ABB54282E}"/>
              </a:ext>
            </a:extLst>
          </p:cNvPr>
          <p:cNvSpPr>
            <a:spLocks noGrp="1"/>
          </p:cNvSpPr>
          <p:nvPr>
            <p:ph type="title"/>
          </p:nvPr>
        </p:nvSpPr>
        <p:spPr/>
        <p:txBody>
          <a:bodyPr/>
          <a:lstStyle/>
          <a:p>
            <a:pPr algn="r" rtl="1"/>
            <a:r>
              <a:rPr lang="he-IL" dirty="0"/>
              <a:t>מיפוי טכנולוגי</a:t>
            </a:r>
            <a:endParaRPr lang="en-IL" dirty="0"/>
          </a:p>
        </p:txBody>
      </p:sp>
      <p:sp>
        <p:nvSpPr>
          <p:cNvPr id="3" name="Content Placeholder 2">
            <a:extLst>
              <a:ext uri="{FF2B5EF4-FFF2-40B4-BE49-F238E27FC236}">
                <a16:creationId xmlns:a16="http://schemas.microsoft.com/office/drawing/2014/main" id="{D2B48040-3762-5A84-9E1B-6F6B76CB722F}"/>
              </a:ext>
            </a:extLst>
          </p:cNvPr>
          <p:cNvSpPr>
            <a:spLocks noGrp="1"/>
          </p:cNvSpPr>
          <p:nvPr>
            <p:ph idx="1"/>
          </p:nvPr>
        </p:nvSpPr>
        <p:spPr>
          <a:xfrm>
            <a:off x="755904" y="1331848"/>
            <a:ext cx="10515600" cy="5379847"/>
          </a:xfrm>
        </p:spPr>
        <p:txBody>
          <a:bodyPr>
            <a:normAutofit/>
          </a:bodyPr>
          <a:lstStyle/>
          <a:p>
            <a:pPr algn="r" rtl="1"/>
            <a:r>
              <a:rPr lang="he-IL" dirty="0"/>
              <a:t>השתמשנו בשירות ה</a:t>
            </a:r>
            <a:r>
              <a:rPr lang="en-US" dirty="0"/>
              <a:t>CLOUD </a:t>
            </a:r>
            <a:r>
              <a:rPr lang="he-IL" dirty="0"/>
              <a:t> של </a:t>
            </a:r>
            <a:r>
              <a:rPr lang="en-US" dirty="0"/>
              <a:t>FIREBASE</a:t>
            </a:r>
            <a:r>
              <a:rPr lang="he-IL" dirty="0"/>
              <a:t> בתור שרת נתונים(</a:t>
            </a:r>
            <a:r>
              <a:rPr lang="en-US" dirty="0"/>
              <a:t>SERVICE</a:t>
            </a:r>
            <a:r>
              <a:rPr lang="he-IL" dirty="0"/>
              <a:t> שלהם) </a:t>
            </a:r>
          </a:p>
          <a:p>
            <a:pPr algn="r" rtl="1"/>
            <a:r>
              <a:rPr lang="he-IL" dirty="0"/>
              <a:t>השתמשנו בשרת </a:t>
            </a:r>
            <a:r>
              <a:rPr lang="en-US" dirty="0"/>
              <a:t>NODEJS</a:t>
            </a:r>
            <a:r>
              <a:rPr lang="he-IL" dirty="0"/>
              <a:t> כשרת האפליקציה המתקשר עם הלקוחות </a:t>
            </a:r>
          </a:p>
          <a:p>
            <a:pPr algn="r" rtl="1"/>
            <a:r>
              <a:rPr lang="he-IL" dirty="0"/>
              <a:t>ובאנדרואיד סטודיו לכתיבת האפליקציה </a:t>
            </a:r>
          </a:p>
          <a:p>
            <a:pPr marL="0" indent="0" algn="r" rtl="1">
              <a:buNone/>
            </a:pPr>
            <a:r>
              <a:rPr lang="he-IL" dirty="0"/>
              <a:t>מבנה המערכת הפועל – מחולקת ל3 חלקים לפי עקרון </a:t>
            </a:r>
            <a:r>
              <a:rPr lang="en-US" dirty="0"/>
              <a:t>MVC</a:t>
            </a:r>
            <a:r>
              <a:rPr lang="he-IL" dirty="0"/>
              <a:t> ,שרת אפליקציה, ושרת נתונים ב</a:t>
            </a:r>
            <a:r>
              <a:rPr lang="en-US" dirty="0"/>
              <a:t>CLOUD</a:t>
            </a:r>
            <a:r>
              <a:rPr lang="he-IL" dirty="0"/>
              <a:t> </a:t>
            </a:r>
          </a:p>
          <a:p>
            <a:pPr marL="0" indent="0" algn="r" rtl="1">
              <a:buNone/>
            </a:pPr>
            <a:r>
              <a:rPr lang="he-IL" dirty="0"/>
              <a:t>תיקיית </a:t>
            </a:r>
            <a:r>
              <a:rPr lang="en-US" dirty="0"/>
              <a:t>MODELS</a:t>
            </a:r>
            <a:r>
              <a:rPr lang="he-IL" dirty="0"/>
              <a:t> המכילה את כל את המודלים של האפליקציה ואת </a:t>
            </a:r>
            <a:r>
              <a:rPr lang="he-IL" dirty="0" err="1"/>
              <a:t>ההנדלרים</a:t>
            </a:r>
            <a:r>
              <a:rPr lang="he-IL" dirty="0"/>
              <a:t> של השליחה לשרת</a:t>
            </a:r>
          </a:p>
          <a:p>
            <a:pPr marL="0" indent="0" algn="r" rtl="1">
              <a:buNone/>
            </a:pPr>
            <a:r>
              <a:rPr lang="he-IL" dirty="0"/>
              <a:t>תיקיית </a:t>
            </a:r>
            <a:r>
              <a:rPr lang="en-US" dirty="0"/>
              <a:t>RES</a:t>
            </a:r>
            <a:r>
              <a:rPr lang="he-IL" dirty="0"/>
              <a:t> המכילה את כל העיצובים והתמונות </a:t>
            </a:r>
          </a:p>
          <a:p>
            <a:pPr marL="0" indent="0" algn="r" rtl="1">
              <a:buNone/>
            </a:pPr>
            <a:r>
              <a:rPr lang="he-IL" dirty="0"/>
              <a:t>כל שאר התיקיות ב</a:t>
            </a:r>
            <a:r>
              <a:rPr lang="en-US" dirty="0"/>
              <a:t>SRC</a:t>
            </a:r>
            <a:r>
              <a:rPr lang="he-IL" dirty="0"/>
              <a:t> </a:t>
            </a:r>
            <a:r>
              <a:rPr lang="he-IL" dirty="0" err="1"/>
              <a:t>המחולוקת</a:t>
            </a:r>
            <a:r>
              <a:rPr lang="he-IL" dirty="0"/>
              <a:t> לפי הנושאים שלהם מכילות את ה</a:t>
            </a:r>
            <a:r>
              <a:rPr lang="en-US" dirty="0"/>
              <a:t>ACTIVITIES</a:t>
            </a:r>
            <a:r>
              <a:rPr lang="he-IL" dirty="0"/>
              <a:t> </a:t>
            </a:r>
          </a:p>
          <a:p>
            <a:pPr marL="0" indent="0" algn="r" rtl="1">
              <a:buNone/>
            </a:pPr>
            <a:endParaRPr lang="en-IL" dirty="0"/>
          </a:p>
        </p:txBody>
      </p:sp>
    </p:spTree>
    <p:extLst>
      <p:ext uri="{BB962C8B-B14F-4D97-AF65-F5344CB8AC3E}">
        <p14:creationId xmlns:p14="http://schemas.microsoft.com/office/powerpoint/2010/main" val="385308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CD1-BF4F-71B8-739E-B5B3B0F49239}"/>
              </a:ext>
            </a:extLst>
          </p:cNvPr>
          <p:cNvSpPr>
            <a:spLocks noGrp="1"/>
          </p:cNvSpPr>
          <p:nvPr>
            <p:ph type="title"/>
          </p:nvPr>
        </p:nvSpPr>
        <p:spPr/>
        <p:txBody>
          <a:bodyPr/>
          <a:lstStyle/>
          <a:p>
            <a:pPr algn="r" rtl="1"/>
            <a:r>
              <a:rPr lang="en-US" dirty="0"/>
              <a:t>Tiers</a:t>
            </a:r>
            <a:endParaRPr lang="en-IL" dirty="0"/>
          </a:p>
        </p:txBody>
      </p:sp>
      <p:sp>
        <p:nvSpPr>
          <p:cNvPr id="3" name="Content Placeholder 2">
            <a:extLst>
              <a:ext uri="{FF2B5EF4-FFF2-40B4-BE49-F238E27FC236}">
                <a16:creationId xmlns:a16="http://schemas.microsoft.com/office/drawing/2014/main" id="{B12E5CB7-00B4-EF9A-EA4E-36818B75DF6A}"/>
              </a:ext>
            </a:extLst>
          </p:cNvPr>
          <p:cNvSpPr>
            <a:spLocks noGrp="1"/>
          </p:cNvSpPr>
          <p:nvPr>
            <p:ph idx="1"/>
          </p:nvPr>
        </p:nvSpPr>
        <p:spPr/>
        <p:txBody>
          <a:bodyPr/>
          <a:lstStyle/>
          <a:p>
            <a:pPr algn="r" rtl="1"/>
            <a:r>
              <a:rPr lang="he-IL" dirty="0"/>
              <a:t>שכבת התצוגה – בה נמצאים כל ה</a:t>
            </a:r>
            <a:r>
              <a:rPr lang="en-US" dirty="0"/>
              <a:t>ACTIVITIES</a:t>
            </a:r>
            <a:r>
              <a:rPr lang="he-IL" dirty="0"/>
              <a:t> המתקשרים עם השרת באמצעות המודלים</a:t>
            </a:r>
          </a:p>
          <a:p>
            <a:pPr algn="r" rtl="1"/>
            <a:r>
              <a:rPr lang="he-IL" dirty="0"/>
              <a:t>שכבת הלוגיקה -  שרת האפליקציה שעונה לבקשות של התצוגה ומחזיר להם את התוכן שהתבקש </a:t>
            </a:r>
          </a:p>
          <a:p>
            <a:pPr algn="r" rtl="1"/>
            <a:r>
              <a:rPr lang="he-IL" dirty="0"/>
              <a:t>שכבת המידע – שירות הענן של </a:t>
            </a:r>
            <a:r>
              <a:rPr lang="en-US" dirty="0"/>
              <a:t>FIREBASE</a:t>
            </a:r>
            <a:r>
              <a:rPr lang="he-IL" dirty="0"/>
              <a:t> השתמשנו ב</a:t>
            </a:r>
            <a:r>
              <a:rPr lang="en-US" dirty="0"/>
              <a:t>FIRESTORAGE</a:t>
            </a:r>
            <a:r>
              <a:rPr lang="he-IL" dirty="0"/>
              <a:t> </a:t>
            </a:r>
          </a:p>
          <a:p>
            <a:pPr marL="0" indent="0" algn="r" rtl="1">
              <a:buNone/>
            </a:pPr>
            <a:r>
              <a:rPr lang="he-IL" dirty="0"/>
              <a:t>ובמערכת ה</a:t>
            </a:r>
            <a:r>
              <a:rPr lang="en-US" dirty="0"/>
              <a:t>AUTH</a:t>
            </a:r>
            <a:r>
              <a:rPr lang="he-IL" dirty="0"/>
              <a:t> שלהם </a:t>
            </a:r>
            <a:r>
              <a:rPr lang="he-IL" dirty="0" err="1"/>
              <a:t>וב</a:t>
            </a:r>
            <a:r>
              <a:rPr lang="he-IL" dirty="0"/>
              <a:t> </a:t>
            </a:r>
            <a:r>
              <a:rPr lang="en-US" dirty="0"/>
              <a:t>service account</a:t>
            </a:r>
            <a:endParaRPr lang="he-IL" dirty="0"/>
          </a:p>
          <a:p>
            <a:pPr marL="0" indent="0" algn="r" rtl="1">
              <a:buNone/>
            </a:pPr>
            <a:endParaRPr lang="en-IL" dirty="0"/>
          </a:p>
        </p:txBody>
      </p:sp>
    </p:spTree>
    <p:extLst>
      <p:ext uri="{BB962C8B-B14F-4D97-AF65-F5344CB8AC3E}">
        <p14:creationId xmlns:p14="http://schemas.microsoft.com/office/powerpoint/2010/main" val="248135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D8DD8-43D7-8A33-973F-DEC73C5F784B}"/>
              </a:ext>
            </a:extLst>
          </p:cNvPr>
          <p:cNvSpPr>
            <a:spLocks noGrp="1"/>
          </p:cNvSpPr>
          <p:nvPr>
            <p:ph type="title"/>
          </p:nvPr>
        </p:nvSpPr>
        <p:spPr>
          <a:xfrm>
            <a:off x="577573" y="1917613"/>
            <a:ext cx="4368602" cy="821477"/>
          </a:xfrm>
        </p:spPr>
        <p:txBody>
          <a:bodyPr anchor="b">
            <a:normAutofit fontScale="90000"/>
          </a:bodyPr>
          <a:lstStyle/>
          <a:p>
            <a:r>
              <a:rPr lang="en-US" sz="5400" dirty="0"/>
              <a:t>Gal</a:t>
            </a:r>
            <a:endParaRPr lang="en-IL"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9741A3-500D-9012-BD35-7E6FD743F917}"/>
              </a:ext>
            </a:extLst>
          </p:cNvPr>
          <p:cNvSpPr>
            <a:spLocks noGrp="1"/>
          </p:cNvSpPr>
          <p:nvPr>
            <p:ph idx="1"/>
          </p:nvPr>
        </p:nvSpPr>
        <p:spPr>
          <a:xfrm>
            <a:off x="640080" y="2872899"/>
            <a:ext cx="4243589" cy="3320668"/>
          </a:xfrm>
        </p:spPr>
        <p:txBody>
          <a:bodyPr>
            <a:normAutofit/>
          </a:bodyPr>
          <a:lstStyle/>
          <a:p>
            <a:r>
              <a:rPr lang="he-IL" sz="2200" dirty="0"/>
              <a:t>מעבר לרכיב אחר – מערכת </a:t>
            </a:r>
            <a:r>
              <a:rPr lang="en-US" sz="2200" dirty="0"/>
              <a:t>LOGIN </a:t>
            </a:r>
            <a:endParaRPr lang="he-IL" sz="2200" dirty="0"/>
          </a:p>
          <a:p>
            <a:r>
              <a:rPr lang="en-US" sz="2200" dirty="0"/>
              <a:t>LOGOUT</a:t>
            </a:r>
            <a:r>
              <a:rPr lang="he-IL" sz="2200" dirty="0"/>
              <a:t> – </a:t>
            </a:r>
            <a:r>
              <a:rPr lang="en-US" sz="2200" dirty="0"/>
              <a:t>POPUP </a:t>
            </a:r>
            <a:endParaRPr lang="he-IL" sz="2200" dirty="0"/>
          </a:p>
          <a:p>
            <a:r>
              <a:rPr lang="he-IL" sz="2200" dirty="0"/>
              <a:t>סנסורים – מפה </a:t>
            </a:r>
          </a:p>
          <a:p>
            <a:r>
              <a:rPr lang="he-IL" sz="2200" dirty="0"/>
              <a:t>מסך בית מתחלף לפי ההרשאות</a:t>
            </a:r>
          </a:p>
          <a:p>
            <a:pPr marL="0" indent="0">
              <a:buNone/>
            </a:pPr>
            <a:endParaRPr lang="he-IL" sz="2200" dirty="0"/>
          </a:p>
        </p:txBody>
      </p:sp>
      <p:pic>
        <p:nvPicPr>
          <p:cNvPr id="5" name="Picture 4" descr="אדם המצביע על מפה">
            <a:extLst>
              <a:ext uri="{FF2B5EF4-FFF2-40B4-BE49-F238E27FC236}">
                <a16:creationId xmlns:a16="http://schemas.microsoft.com/office/drawing/2014/main" id="{2447C2BE-9826-D025-60D1-9C449C324612}"/>
              </a:ext>
            </a:extLst>
          </p:cNvPr>
          <p:cNvPicPr>
            <a:picLocks noChangeAspect="1"/>
          </p:cNvPicPr>
          <p:nvPr/>
        </p:nvPicPr>
        <p:blipFill rotWithShape="1">
          <a:blip r:embed="rId2"/>
          <a:srcRect l="10718" r="2232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5008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32841-2853-2ACA-3F12-AE85E28EF2B3}"/>
              </a:ext>
            </a:extLst>
          </p:cNvPr>
          <p:cNvSpPr>
            <a:spLocks noGrp="1"/>
          </p:cNvSpPr>
          <p:nvPr>
            <p:ph type="title"/>
          </p:nvPr>
        </p:nvSpPr>
        <p:spPr>
          <a:xfrm>
            <a:off x="577573" y="782249"/>
            <a:ext cx="4368602" cy="1956841"/>
          </a:xfrm>
        </p:spPr>
        <p:txBody>
          <a:bodyPr anchor="b">
            <a:normAutofit/>
          </a:bodyPr>
          <a:lstStyle/>
          <a:p>
            <a:r>
              <a:rPr lang="en-US" sz="5400" dirty="0"/>
              <a:t>Ofek</a:t>
            </a:r>
            <a:endParaRPr lang="en-IL"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F8C7C-773B-F055-7F2E-C0D2974F9708}"/>
              </a:ext>
            </a:extLst>
          </p:cNvPr>
          <p:cNvSpPr>
            <a:spLocks noGrp="1"/>
          </p:cNvSpPr>
          <p:nvPr>
            <p:ph idx="1"/>
          </p:nvPr>
        </p:nvSpPr>
        <p:spPr>
          <a:xfrm>
            <a:off x="640080" y="2872899"/>
            <a:ext cx="4243589" cy="3320668"/>
          </a:xfrm>
        </p:spPr>
        <p:txBody>
          <a:bodyPr>
            <a:normAutofit/>
          </a:bodyPr>
          <a:lstStyle/>
          <a:p>
            <a:pPr marL="0" indent="0">
              <a:buNone/>
            </a:pPr>
            <a:endParaRPr lang="he-IL" sz="2200" dirty="0"/>
          </a:p>
          <a:p>
            <a:r>
              <a:rPr lang="he-IL" sz="2200" dirty="0"/>
              <a:t>יצירה וחיפוש</a:t>
            </a:r>
          </a:p>
          <a:p>
            <a:r>
              <a:rPr lang="he-IL" sz="2200" dirty="0"/>
              <a:t>פיירבייס</a:t>
            </a:r>
          </a:p>
          <a:p>
            <a:r>
              <a:rPr lang="he-IL" sz="2200" dirty="0"/>
              <a:t>נוטפיקציות וברודקאסט</a:t>
            </a:r>
            <a:endParaRPr lang="en-US" sz="2200" dirty="0"/>
          </a:p>
          <a:p>
            <a:r>
              <a:rPr lang="he-IL" sz="2200" dirty="0"/>
              <a:t>הטמעה של המפה</a:t>
            </a:r>
          </a:p>
          <a:p>
            <a:pPr marL="0" indent="0">
              <a:buNone/>
            </a:pPr>
            <a:endParaRPr lang="en-IL" sz="2200" dirty="0"/>
          </a:p>
        </p:txBody>
      </p:sp>
      <p:pic>
        <p:nvPicPr>
          <p:cNvPr id="5" name="Picture 4">
            <a:extLst>
              <a:ext uri="{FF2B5EF4-FFF2-40B4-BE49-F238E27FC236}">
                <a16:creationId xmlns:a16="http://schemas.microsoft.com/office/drawing/2014/main" id="{3418EED6-F6CD-0450-0EFD-7EFB4A31102C}"/>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4422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29738-1184-2879-8544-D286B953F06A}"/>
              </a:ext>
            </a:extLst>
          </p:cNvPr>
          <p:cNvSpPr>
            <a:spLocks noGrp="1"/>
          </p:cNvSpPr>
          <p:nvPr>
            <p:ph type="title"/>
          </p:nvPr>
        </p:nvSpPr>
        <p:spPr>
          <a:xfrm>
            <a:off x="577573" y="782249"/>
            <a:ext cx="4368602" cy="1956841"/>
          </a:xfrm>
        </p:spPr>
        <p:txBody>
          <a:bodyPr anchor="b">
            <a:normAutofit/>
          </a:bodyPr>
          <a:lstStyle/>
          <a:p>
            <a:r>
              <a:rPr lang="en-US" sz="5400" dirty="0"/>
              <a:t>Amir</a:t>
            </a:r>
            <a:endParaRPr lang="en-IL"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9D38FA-0368-27B6-D859-80DFA42BC92A}"/>
              </a:ext>
            </a:extLst>
          </p:cNvPr>
          <p:cNvSpPr>
            <a:spLocks noGrp="1"/>
          </p:cNvSpPr>
          <p:nvPr>
            <p:ph idx="1"/>
          </p:nvPr>
        </p:nvSpPr>
        <p:spPr>
          <a:xfrm>
            <a:off x="640080" y="2872899"/>
            <a:ext cx="4243589" cy="3320668"/>
          </a:xfrm>
        </p:spPr>
        <p:txBody>
          <a:bodyPr>
            <a:normAutofit/>
          </a:bodyPr>
          <a:lstStyle/>
          <a:p>
            <a:r>
              <a:rPr lang="he-IL" sz="2200" dirty="0"/>
              <a:t>בחירת כיסאות </a:t>
            </a:r>
          </a:p>
          <a:p>
            <a:r>
              <a:rPr lang="he-IL" sz="2200" dirty="0"/>
              <a:t>היסטוריה </a:t>
            </a:r>
          </a:p>
          <a:p>
            <a:r>
              <a:rPr lang="he-IL" sz="2200" dirty="0"/>
              <a:t>נסיעות פעילות</a:t>
            </a:r>
          </a:p>
          <a:p>
            <a:r>
              <a:rPr lang="he-IL" sz="2200" dirty="0"/>
              <a:t>תפריט מסך דיאלוג ושרת</a:t>
            </a:r>
          </a:p>
        </p:txBody>
      </p:sp>
      <p:pic>
        <p:nvPicPr>
          <p:cNvPr id="5" name="Picture 4" descr="תיבות דו-שיח דיאלוג ירוק">
            <a:extLst>
              <a:ext uri="{FF2B5EF4-FFF2-40B4-BE49-F238E27FC236}">
                <a16:creationId xmlns:a16="http://schemas.microsoft.com/office/drawing/2014/main" id="{F0A923B9-F0AA-DCAB-3673-A4CD8DDC9F5D}"/>
              </a:ext>
            </a:extLst>
          </p:cNvPr>
          <p:cNvPicPr>
            <a:picLocks noChangeAspect="1"/>
          </p:cNvPicPr>
          <p:nvPr/>
        </p:nvPicPr>
        <p:blipFill rotWithShape="1">
          <a:blip r:embed="rId2"/>
          <a:srcRect l="5335" r="1116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2688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CEDA-1BBF-946F-BA41-46AB62F1FFE2}"/>
              </a:ext>
            </a:extLst>
          </p:cNvPr>
          <p:cNvSpPr>
            <a:spLocks noGrp="1"/>
          </p:cNvSpPr>
          <p:nvPr>
            <p:ph type="title"/>
          </p:nvPr>
        </p:nvSpPr>
        <p:spPr>
          <a:xfrm>
            <a:off x="4965430" y="629268"/>
            <a:ext cx="6586491" cy="1286160"/>
          </a:xfrm>
        </p:spPr>
        <p:txBody>
          <a:bodyPr anchor="b">
            <a:normAutofit/>
          </a:bodyPr>
          <a:lstStyle/>
          <a:p>
            <a:pPr algn="r" rtl="1"/>
            <a:r>
              <a:rPr lang="he-IL" dirty="0"/>
              <a:t>ציון פערים </a:t>
            </a:r>
            <a:endParaRPr lang="en-IL" dirty="0"/>
          </a:p>
        </p:txBody>
      </p:sp>
      <p:sp>
        <p:nvSpPr>
          <p:cNvPr id="3" name="Content Placeholder 2">
            <a:extLst>
              <a:ext uri="{FF2B5EF4-FFF2-40B4-BE49-F238E27FC236}">
                <a16:creationId xmlns:a16="http://schemas.microsoft.com/office/drawing/2014/main" id="{B5538B2E-4B33-F67A-E7C2-9ACF2A5E3344}"/>
              </a:ext>
            </a:extLst>
          </p:cNvPr>
          <p:cNvSpPr>
            <a:spLocks noGrp="1"/>
          </p:cNvSpPr>
          <p:nvPr>
            <p:ph idx="1"/>
          </p:nvPr>
        </p:nvSpPr>
        <p:spPr>
          <a:xfrm>
            <a:off x="4965431" y="2438400"/>
            <a:ext cx="6586489" cy="3785419"/>
          </a:xfrm>
        </p:spPr>
        <p:txBody>
          <a:bodyPr>
            <a:normAutofit/>
          </a:bodyPr>
          <a:lstStyle/>
          <a:p>
            <a:pPr algn="r" rtl="1"/>
            <a:r>
              <a:rPr lang="he-IL" sz="2000" dirty="0"/>
              <a:t>רצינו לעשות ניווט בתוך האפליקציה מה שלא הסתדר כי לא מאפשרים זאת עם ה </a:t>
            </a:r>
            <a:r>
              <a:rPr lang="en-US" sz="2000" dirty="0"/>
              <a:t>API </a:t>
            </a:r>
            <a:r>
              <a:rPr lang="he-IL" sz="2000" dirty="0"/>
              <a:t> של גוגל </a:t>
            </a:r>
          </a:p>
          <a:p>
            <a:pPr algn="r" rtl="1"/>
            <a:r>
              <a:rPr lang="he-IL" sz="2000" dirty="0"/>
              <a:t>רצינו </a:t>
            </a:r>
            <a:r>
              <a:rPr lang="en-US" sz="2000" dirty="0"/>
              <a:t>SERVERLESS</a:t>
            </a:r>
            <a:r>
              <a:rPr lang="he-IL" sz="2000" dirty="0"/>
              <a:t> מלא בעזרת </a:t>
            </a:r>
            <a:r>
              <a:rPr lang="en-US" sz="2000" dirty="0"/>
              <a:t>FIREBASE FUNCTIONS </a:t>
            </a:r>
            <a:r>
              <a:rPr lang="he-IL" sz="2000" dirty="0"/>
              <a:t> אך לא התאפשר לנו ובסוף עשינו שרת רגיל לוקאלי</a:t>
            </a:r>
          </a:p>
          <a:p>
            <a:pPr marL="0" indent="0" rtl="1">
              <a:buNone/>
            </a:pPr>
            <a:r>
              <a:rPr lang="he-IL" sz="2000" dirty="0"/>
              <a:t> </a:t>
            </a:r>
            <a:endParaRPr lang="en-IL" sz="2000" dirty="0"/>
          </a:p>
        </p:txBody>
      </p:sp>
      <p:pic>
        <p:nvPicPr>
          <p:cNvPr id="5" name="Picture 4" descr="סימן קריאה על רקע צהוב">
            <a:extLst>
              <a:ext uri="{FF2B5EF4-FFF2-40B4-BE49-F238E27FC236}">
                <a16:creationId xmlns:a16="http://schemas.microsoft.com/office/drawing/2014/main" id="{CC61A0A9-3ED5-FB2C-9CE7-F97F188923B9}"/>
              </a:ext>
            </a:extLst>
          </p:cNvPr>
          <p:cNvPicPr>
            <a:picLocks noChangeAspect="1"/>
          </p:cNvPicPr>
          <p:nvPr/>
        </p:nvPicPr>
        <p:blipFill rotWithShape="1">
          <a:blip r:embed="rId2"/>
          <a:srcRect l="31111" r="1819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7A1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chain&#10;&#10;Description automatically generated with low confidence">
            <a:extLst>
              <a:ext uri="{FF2B5EF4-FFF2-40B4-BE49-F238E27FC236}">
                <a16:creationId xmlns:a16="http://schemas.microsoft.com/office/drawing/2014/main" id="{6B0BCF0D-4120-0C60-1858-351D56DC9EE3}"/>
              </a:ext>
            </a:extLst>
          </p:cNvPr>
          <p:cNvPicPr>
            <a:picLocks noChangeAspect="1"/>
          </p:cNvPicPr>
          <p:nvPr/>
        </p:nvPicPr>
        <p:blipFill rotWithShape="1">
          <a:blip r:embed="rId2">
            <a:duotone>
              <a:schemeClr val="bg2">
                <a:shade val="45000"/>
                <a:satMod val="135000"/>
              </a:schemeClr>
              <a:prstClr val="white"/>
            </a:duotone>
          </a:blip>
          <a:srcRect/>
          <a:stretch/>
        </p:blipFill>
        <p:spPr>
          <a:xfrm>
            <a:off x="16496" y="8248"/>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14B2C-4880-6146-2817-AD02C97AAF35}"/>
              </a:ext>
            </a:extLst>
          </p:cNvPr>
          <p:cNvSpPr>
            <a:spLocks noGrp="1"/>
          </p:cNvSpPr>
          <p:nvPr>
            <p:ph type="title"/>
          </p:nvPr>
        </p:nvSpPr>
        <p:spPr>
          <a:xfrm>
            <a:off x="838200" y="365125"/>
            <a:ext cx="10515600" cy="1325563"/>
          </a:xfrm>
        </p:spPr>
        <p:txBody>
          <a:bodyPr>
            <a:normAutofit/>
          </a:bodyPr>
          <a:lstStyle/>
          <a:p>
            <a:pPr algn="ctr"/>
            <a:r>
              <a:rPr lang="he-IL" dirty="0"/>
              <a:t>תיאור המערכת</a:t>
            </a:r>
            <a:endParaRPr lang="en-IL" dirty="0"/>
          </a:p>
        </p:txBody>
      </p:sp>
      <p:graphicFrame>
        <p:nvGraphicFramePr>
          <p:cNvPr id="5" name="Content Placeholder 2">
            <a:extLst>
              <a:ext uri="{FF2B5EF4-FFF2-40B4-BE49-F238E27FC236}">
                <a16:creationId xmlns:a16="http://schemas.microsoft.com/office/drawing/2014/main" id="{6DC8B7BD-9504-A067-E727-15E65B6FA7D4}"/>
              </a:ext>
            </a:extLst>
          </p:cNvPr>
          <p:cNvGraphicFramePr>
            <a:graphicFrameLocks noGrp="1"/>
          </p:cNvGraphicFramePr>
          <p:nvPr>
            <p:ph idx="1"/>
            <p:extLst>
              <p:ext uri="{D42A27DB-BD31-4B8C-83A1-F6EECF244321}">
                <p14:modId xmlns:p14="http://schemas.microsoft.com/office/powerpoint/2010/main" val="42344653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26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לוח מחוונים של מכונית">
            <a:extLst>
              <a:ext uri="{FF2B5EF4-FFF2-40B4-BE49-F238E27FC236}">
                <a16:creationId xmlns:a16="http://schemas.microsoft.com/office/drawing/2014/main" id="{72A9FD76-E18E-CE18-E7D3-E7552E5A4AFB}"/>
              </a:ext>
            </a:extLst>
          </p:cNvPr>
          <p:cNvPicPr>
            <a:picLocks noChangeAspect="1"/>
          </p:cNvPicPr>
          <p:nvPr/>
        </p:nvPicPr>
        <p:blipFill rotWithShape="1">
          <a:blip r:embed="rId2">
            <a:duotone>
              <a:schemeClr val="bg2">
                <a:shade val="45000"/>
                <a:satMod val="135000"/>
              </a:schemeClr>
              <a:prstClr val="white"/>
            </a:duotone>
          </a:blip>
          <a:srcRect t="23391" r="909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09F99-4197-ECC3-7709-A5F80D0D4BA5}"/>
              </a:ext>
            </a:extLst>
          </p:cNvPr>
          <p:cNvSpPr>
            <a:spLocks noGrp="1"/>
          </p:cNvSpPr>
          <p:nvPr>
            <p:ph type="title"/>
          </p:nvPr>
        </p:nvSpPr>
        <p:spPr>
          <a:xfrm>
            <a:off x="838200" y="365125"/>
            <a:ext cx="10515600" cy="1325563"/>
          </a:xfrm>
        </p:spPr>
        <p:txBody>
          <a:bodyPr>
            <a:normAutofit/>
          </a:bodyPr>
          <a:lstStyle/>
          <a:p>
            <a:pPr algn="r" rtl="1"/>
            <a:r>
              <a:rPr lang="he-IL" dirty="0"/>
              <a:t>הצורך במערכת זו</a:t>
            </a:r>
            <a:endParaRPr lang="en-IL" dirty="0"/>
          </a:p>
        </p:txBody>
      </p:sp>
      <p:sp>
        <p:nvSpPr>
          <p:cNvPr id="3" name="Content Placeholder 2">
            <a:extLst>
              <a:ext uri="{FF2B5EF4-FFF2-40B4-BE49-F238E27FC236}">
                <a16:creationId xmlns:a16="http://schemas.microsoft.com/office/drawing/2014/main" id="{63CCA2C7-46B0-BAA5-958F-E2A194DE7242}"/>
              </a:ext>
            </a:extLst>
          </p:cNvPr>
          <p:cNvSpPr>
            <a:spLocks noGrp="1"/>
          </p:cNvSpPr>
          <p:nvPr>
            <p:ph idx="1"/>
          </p:nvPr>
        </p:nvSpPr>
        <p:spPr>
          <a:xfrm>
            <a:off x="838200" y="1825625"/>
            <a:ext cx="10515600" cy="4351338"/>
          </a:xfrm>
        </p:spPr>
        <p:txBody>
          <a:bodyPr>
            <a:normAutofit/>
          </a:bodyPr>
          <a:lstStyle/>
          <a:p>
            <a:pPr algn="r" rtl="1"/>
            <a:r>
              <a:rPr lang="he-IL" dirty="0"/>
              <a:t>הצורך במערכת כזו נובע מזה שכרגע כל עניין הטרמפים מתנהל בקבוצות </a:t>
            </a:r>
            <a:r>
              <a:rPr lang="he-IL" dirty="0" err="1"/>
              <a:t>ווטצאפ</a:t>
            </a:r>
            <a:r>
              <a:rPr lang="he-IL" dirty="0"/>
              <a:t> או </a:t>
            </a:r>
            <a:r>
              <a:rPr lang="he-IL" dirty="0" err="1"/>
              <a:t>פייסבוק</a:t>
            </a:r>
            <a:r>
              <a:rPr lang="he-IL" dirty="0"/>
              <a:t> מה שמקשה מאוד על מציאה של נסיעה כי צריך הרבה קבוצות לכל אזור וגם אין דרך לדעת אם עוד יש מקום מבלי לשאול את המארגן מה שמקשה גם עליו</a:t>
            </a:r>
          </a:p>
          <a:p>
            <a:pPr algn="r" rtl="1"/>
            <a:r>
              <a:rPr lang="he-IL" dirty="0"/>
              <a:t>אצלנו בעיה זו נפתרת בכך שאתה מחפש יעד ומקור ומוצעות לך נסיעות רלוונטיות בלבד מה שמקל על כאב הראש בקביעת נסיעה הן למארגן והן לנוסעים </a:t>
            </a:r>
            <a:endParaRPr lang="en-IL" dirty="0"/>
          </a:p>
        </p:txBody>
      </p:sp>
    </p:spTree>
    <p:extLst>
      <p:ext uri="{BB962C8B-B14F-4D97-AF65-F5344CB8AC3E}">
        <p14:creationId xmlns:p14="http://schemas.microsoft.com/office/powerpoint/2010/main" val="325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32FF7-45C5-E9E6-CFD6-8D6D79F17A8E}"/>
              </a:ext>
            </a:extLst>
          </p:cNvPr>
          <p:cNvSpPr>
            <a:spLocks noGrp="1"/>
          </p:cNvSpPr>
          <p:nvPr>
            <p:ph type="title"/>
          </p:nvPr>
        </p:nvSpPr>
        <p:spPr>
          <a:xfrm>
            <a:off x="1725874" y="732859"/>
            <a:ext cx="4368602" cy="1956841"/>
          </a:xfrm>
        </p:spPr>
        <p:txBody>
          <a:bodyPr anchor="b">
            <a:normAutofit/>
          </a:bodyPr>
          <a:lstStyle/>
          <a:p>
            <a:r>
              <a:rPr lang="he-IL" sz="5400" dirty="0"/>
              <a:t>סרטון</a:t>
            </a:r>
            <a:endParaRPr lang="en-IL"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B652F6-4253-FC0D-E898-67C4DE9F7587}"/>
              </a:ext>
            </a:extLst>
          </p:cNvPr>
          <p:cNvSpPr>
            <a:spLocks noGrp="1"/>
          </p:cNvSpPr>
          <p:nvPr>
            <p:ph idx="1"/>
          </p:nvPr>
        </p:nvSpPr>
        <p:spPr>
          <a:xfrm>
            <a:off x="236425" y="3197982"/>
            <a:ext cx="5530061" cy="1054737"/>
          </a:xfrm>
        </p:spPr>
        <p:txBody>
          <a:bodyPr>
            <a:normAutofit/>
          </a:bodyPr>
          <a:lstStyle/>
          <a:p>
            <a:r>
              <a:rPr lang="en-US" sz="2200" dirty="0">
                <a:hlinkClick r:id="rId2"/>
              </a:rPr>
              <a:t>https://www.youtube.com/watch?v=5apVejxAkLs</a:t>
            </a:r>
            <a:endParaRPr lang="en-IL" sz="2200" dirty="0"/>
          </a:p>
        </p:txBody>
      </p:sp>
      <p:pic>
        <p:nvPicPr>
          <p:cNvPr id="5" name="Picture 4" descr="לוח קולנוע שחור-לבן">
            <a:extLst>
              <a:ext uri="{FF2B5EF4-FFF2-40B4-BE49-F238E27FC236}">
                <a16:creationId xmlns:a16="http://schemas.microsoft.com/office/drawing/2014/main" id="{D0DDF306-48A0-6E21-467C-718F5EB79358}"/>
              </a:ext>
            </a:extLst>
          </p:cNvPr>
          <p:cNvPicPr>
            <a:picLocks noChangeAspect="1"/>
          </p:cNvPicPr>
          <p:nvPr/>
        </p:nvPicPr>
        <p:blipFill rotWithShape="1">
          <a:blip r:embed="rId3"/>
          <a:srcRect l="27632" r="5415" b="-1"/>
          <a:stretch/>
        </p:blipFill>
        <p:spPr>
          <a:xfrm>
            <a:off x="5266516"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6941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16B2CC-5330-9279-51A9-382DEE59DE39}"/>
              </a:ext>
            </a:extLst>
          </p:cNvPr>
          <p:cNvSpPr>
            <a:spLocks noGrp="1"/>
          </p:cNvSpPr>
          <p:nvPr>
            <p:ph type="title"/>
          </p:nvPr>
        </p:nvSpPr>
        <p:spPr>
          <a:xfrm>
            <a:off x="838200" y="365125"/>
            <a:ext cx="10515600" cy="1325563"/>
          </a:xfrm>
        </p:spPr>
        <p:txBody>
          <a:bodyPr>
            <a:normAutofit/>
          </a:bodyPr>
          <a:lstStyle/>
          <a:p>
            <a:pPr algn="r" rtl="1"/>
            <a:r>
              <a:rPr lang="he-IL" dirty="0"/>
              <a:t>ניתוח מצב קיים</a:t>
            </a:r>
            <a:endParaRPr lang="en-IL"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99D49D-1968-CAAC-A4C9-B42822905063}"/>
              </a:ext>
            </a:extLst>
          </p:cNvPr>
          <p:cNvSpPr>
            <a:spLocks noGrp="1"/>
          </p:cNvSpPr>
          <p:nvPr>
            <p:ph idx="1"/>
          </p:nvPr>
        </p:nvSpPr>
        <p:spPr>
          <a:xfrm>
            <a:off x="838200" y="1825625"/>
            <a:ext cx="10515600" cy="4351338"/>
          </a:xfrm>
        </p:spPr>
        <p:txBody>
          <a:bodyPr>
            <a:normAutofit/>
          </a:bodyPr>
          <a:lstStyle/>
          <a:p>
            <a:pPr algn="r" rtl="1"/>
            <a:r>
              <a:rPr lang="he-IL" sz="2600" dirty="0"/>
              <a:t>מטרות – המטרה העיקרית היא לעשות כסף מעמלות(סתם</a:t>
            </a:r>
            <a:r>
              <a:rPr lang="en-IL" sz="2600" b="0" i="0" dirty="0">
                <a:effectLst/>
                <a:latin typeface="Assistant" pitchFamily="2" charset="-79"/>
                <a:cs typeface="Assistant" pitchFamily="2" charset="-79"/>
              </a:rPr>
              <a:t>😉</a:t>
            </a:r>
            <a:r>
              <a:rPr lang="he-IL" sz="2600" b="0" i="0" dirty="0">
                <a:effectLst/>
                <a:latin typeface="Assistant" pitchFamily="2" charset="-79"/>
                <a:cs typeface="Assistant" pitchFamily="2" charset="-79"/>
              </a:rPr>
              <a:t>)</a:t>
            </a:r>
          </a:p>
          <a:p>
            <a:pPr algn="r" rtl="1"/>
            <a:r>
              <a:rPr lang="he-IL" sz="2600" dirty="0">
                <a:latin typeface="Arial" panose="020B0604020202020204" pitchFamily="34" charset="0"/>
                <a:cs typeface="Arial" panose="020B0604020202020204" pitchFamily="34" charset="0"/>
              </a:rPr>
              <a:t>אבל עכשיו באמת המטרה שלנו היא להקל על כל הארגון בין המארגן אל הנוסעים בנסיעה שיתופית ובכך למשוך נוסעים חדשים ונהגים חדשים</a:t>
            </a:r>
          </a:p>
          <a:p>
            <a:pPr algn="r" rtl="1"/>
            <a:r>
              <a:rPr lang="he-IL" sz="2600" dirty="0">
                <a:latin typeface="Arial" panose="020B0604020202020204" pitchFamily="34" charset="0"/>
                <a:cs typeface="Arial" panose="020B0604020202020204" pitchFamily="34" charset="0"/>
              </a:rPr>
              <a:t>מרחב הבעיה – הבעיה העיקרית בתחום הנסיעות השיתופיות היא כל עניין הארגון של הנסיעה, נוסעים רבים כיום קובעים נסיעות בעיקר דרך קבוצות </a:t>
            </a:r>
            <a:r>
              <a:rPr lang="he-IL" sz="2600" dirty="0" err="1">
                <a:latin typeface="Arial" panose="020B0604020202020204" pitchFamily="34" charset="0"/>
                <a:cs typeface="Arial" panose="020B0604020202020204" pitchFamily="34" charset="0"/>
              </a:rPr>
              <a:t>בווטצאפ</a:t>
            </a:r>
            <a:r>
              <a:rPr lang="he-IL" sz="2600" dirty="0">
                <a:latin typeface="Arial" panose="020B0604020202020204" pitchFamily="34" charset="0"/>
                <a:cs typeface="Arial" panose="020B0604020202020204" pitchFamily="34" charset="0"/>
              </a:rPr>
              <a:t> כאשר אתה מחזיק קבוצה לכל אזור ובעצם אין מקום שממרכז לך את כל הנסיעות האפשריות כי בדרך כלל קבוצות אלה הינם שייכות למשתתפים בעלי מאפיינים זהים(למשל קבוצות סטודנטים של טרמפים מאריאל לכפר סבא או של תושבי אריאל)ובכלל זה אדם אחד יהיה צריך להחזיק בכמה קבוצות כדיי להגדיל את הסיכוי שלו למצוא נסיעה ולנהגים קשה יותר לסנכרן בין הקבוצות</a:t>
            </a:r>
          </a:p>
        </p:txBody>
      </p:sp>
    </p:spTree>
    <p:extLst>
      <p:ext uri="{BB962C8B-B14F-4D97-AF65-F5344CB8AC3E}">
        <p14:creationId xmlns:p14="http://schemas.microsoft.com/office/powerpoint/2010/main" val="345237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FCB660-F2F5-2316-2575-705AB54FAA1F}"/>
              </a:ext>
            </a:extLst>
          </p:cNvPr>
          <p:cNvSpPr>
            <a:spLocks noGrp="1"/>
          </p:cNvSpPr>
          <p:nvPr>
            <p:ph type="title"/>
          </p:nvPr>
        </p:nvSpPr>
        <p:spPr>
          <a:xfrm>
            <a:off x="838200" y="250031"/>
            <a:ext cx="10515600" cy="1325563"/>
          </a:xfrm>
        </p:spPr>
        <p:txBody>
          <a:bodyPr>
            <a:normAutofit/>
          </a:bodyPr>
          <a:lstStyle/>
          <a:p>
            <a:pPr algn="ctr" rtl="1"/>
            <a:r>
              <a:rPr lang="he-IL" dirty="0"/>
              <a:t>המצב והצורך בפתרון כיום</a:t>
            </a:r>
            <a:endParaRPr lang="en-IL"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1CC6C5E-08B2-76B8-766D-000EB2EF82D1}"/>
              </a:ext>
            </a:extLst>
          </p:cNvPr>
          <p:cNvSpPr>
            <a:spLocks noGrp="1"/>
          </p:cNvSpPr>
          <p:nvPr>
            <p:ph idx="1"/>
          </p:nvPr>
        </p:nvSpPr>
        <p:spPr>
          <a:xfrm>
            <a:off x="838200" y="1825625"/>
            <a:ext cx="10515600" cy="4351338"/>
          </a:xfrm>
        </p:spPr>
        <p:txBody>
          <a:bodyPr>
            <a:normAutofit/>
          </a:bodyPr>
          <a:lstStyle/>
          <a:p>
            <a:pPr algn="r" rtl="1"/>
            <a:r>
              <a:rPr lang="he-IL" dirty="0"/>
              <a:t>כיום המצב הוא כמו שצוין כבר, תיאום דרך קבוצות או דרך אפליקציות(עליהם נפרט בהמשך </a:t>
            </a:r>
            <a:r>
              <a:rPr lang="en-US" dirty="0"/>
              <a:t>WAZE</a:t>
            </a:r>
            <a:r>
              <a:rPr lang="he-IL" dirty="0"/>
              <a:t>&amp;</a:t>
            </a:r>
            <a:r>
              <a:rPr lang="en-US" dirty="0"/>
              <a:t>MOOVIT</a:t>
            </a:r>
            <a:r>
              <a:rPr lang="he-IL" dirty="0"/>
              <a:t> </a:t>
            </a:r>
            <a:r>
              <a:rPr lang="en-US" dirty="0"/>
              <a:t>CARPOOL</a:t>
            </a:r>
            <a:r>
              <a:rPr lang="he-IL" dirty="0"/>
              <a:t>)</a:t>
            </a:r>
          </a:p>
          <a:p>
            <a:pPr marL="0" indent="0" algn="r" rtl="1">
              <a:buNone/>
            </a:pPr>
            <a:r>
              <a:rPr lang="he-IL" dirty="0"/>
              <a:t>  אך חוץ מאלו התחום דל מאוד בפתרונות בארץ </a:t>
            </a:r>
          </a:p>
          <a:p>
            <a:pPr marL="0" indent="0" algn="r" rtl="1">
              <a:buNone/>
            </a:pPr>
            <a:r>
              <a:rPr lang="he-IL" dirty="0"/>
              <a:t>  </a:t>
            </a:r>
          </a:p>
          <a:p>
            <a:pPr marL="0" indent="0" algn="r" rtl="1">
              <a:buNone/>
            </a:pPr>
            <a:r>
              <a:rPr lang="he-IL" dirty="0"/>
              <a:t>  ומכיוון שהשירותים המספקים שירותים לנסיעה שיתופית אינם מתמקדים בה אלא היא יותר כמו תוספת נחמדה לאפליקציה העיקרית או מין ניצול של תוכנות מסרים שבו היכולות דלות יש צורך בפתרון מהותי המספק את היכולת לקבוע ולמצוא נסיעות כאלו באופן בלעדי </a:t>
            </a:r>
          </a:p>
        </p:txBody>
      </p:sp>
    </p:spTree>
    <p:extLst>
      <p:ext uri="{BB962C8B-B14F-4D97-AF65-F5344CB8AC3E}">
        <p14:creationId xmlns:p14="http://schemas.microsoft.com/office/powerpoint/2010/main" val="184416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631F7A1-EEC4-06A9-369D-A86608AF7D9B}"/>
              </a:ext>
            </a:extLst>
          </p:cNvPr>
          <p:cNvSpPr>
            <a:spLocks noGrp="1"/>
          </p:cNvSpPr>
          <p:nvPr>
            <p:ph type="title"/>
          </p:nvPr>
        </p:nvSpPr>
        <p:spPr>
          <a:xfrm>
            <a:off x="1070930" y="408824"/>
            <a:ext cx="10050140" cy="1325563"/>
          </a:xfrm>
        </p:spPr>
        <p:txBody>
          <a:bodyPr>
            <a:normAutofit/>
          </a:bodyPr>
          <a:lstStyle/>
          <a:p>
            <a:pPr algn="ctr" rtl="1"/>
            <a:r>
              <a:rPr lang="he-IL" sz="5600" dirty="0"/>
              <a:t>מערכות דומות</a:t>
            </a:r>
            <a:endParaRPr lang="en-IL" sz="5600" dirty="0"/>
          </a:p>
        </p:txBody>
      </p:sp>
      <p:cxnSp>
        <p:nvCxnSpPr>
          <p:cNvPr id="25"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4"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7" name="Content Placeholder 2">
            <a:extLst>
              <a:ext uri="{FF2B5EF4-FFF2-40B4-BE49-F238E27FC236}">
                <a16:creationId xmlns:a16="http://schemas.microsoft.com/office/drawing/2014/main" id="{DE102878-723B-AFE9-D81E-72CCDC052C05}"/>
              </a:ext>
            </a:extLst>
          </p:cNvPr>
          <p:cNvGraphicFramePr>
            <a:graphicFrameLocks noGrp="1"/>
          </p:cNvGraphicFramePr>
          <p:nvPr>
            <p:ph idx="1"/>
            <p:extLst>
              <p:ext uri="{D42A27DB-BD31-4B8C-83A1-F6EECF244321}">
                <p14:modId xmlns:p14="http://schemas.microsoft.com/office/powerpoint/2010/main" val="35734576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53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938967F-78EC-A677-1604-167BE5E26764}"/>
              </a:ext>
            </a:extLst>
          </p:cNvPr>
          <p:cNvSpPr>
            <a:spLocks noGrp="1"/>
          </p:cNvSpPr>
          <p:nvPr>
            <p:ph type="title"/>
          </p:nvPr>
        </p:nvSpPr>
        <p:spPr>
          <a:xfrm>
            <a:off x="838202" y="356812"/>
            <a:ext cx="10515598" cy="1325563"/>
          </a:xfrm>
        </p:spPr>
        <p:txBody>
          <a:bodyPr>
            <a:normAutofit/>
          </a:bodyPr>
          <a:lstStyle/>
          <a:p>
            <a:pPr algn="ctr" rtl="1"/>
            <a:r>
              <a:rPr lang="he-IL" sz="5600" dirty="0"/>
              <a:t>דרישות מרכזיות</a:t>
            </a:r>
            <a:endParaRPr lang="en-IL" sz="5600" dirty="0"/>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4"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4" name="Content Placeholder 2">
            <a:extLst>
              <a:ext uri="{FF2B5EF4-FFF2-40B4-BE49-F238E27FC236}">
                <a16:creationId xmlns:a16="http://schemas.microsoft.com/office/drawing/2014/main" id="{D132BDB2-DDE1-14D5-7115-87CA2DE94FD9}"/>
              </a:ext>
            </a:extLst>
          </p:cNvPr>
          <p:cNvGraphicFramePr>
            <a:graphicFrameLocks noGrp="1"/>
          </p:cNvGraphicFramePr>
          <p:nvPr>
            <p:ph idx="1"/>
            <p:extLst>
              <p:ext uri="{D42A27DB-BD31-4B8C-83A1-F6EECF244321}">
                <p14:modId xmlns:p14="http://schemas.microsoft.com/office/powerpoint/2010/main" val="6507750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76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9F5E44F-13E7-1F07-78F3-5ED8E4B369AA}"/>
              </a:ext>
            </a:extLst>
          </p:cNvPr>
          <p:cNvSpPr>
            <a:spLocks noGrp="1"/>
          </p:cNvSpPr>
          <p:nvPr>
            <p:ph type="title"/>
          </p:nvPr>
        </p:nvSpPr>
        <p:spPr>
          <a:xfrm>
            <a:off x="527323" y="384035"/>
            <a:ext cx="10515598" cy="1325563"/>
          </a:xfrm>
        </p:spPr>
        <p:txBody>
          <a:bodyPr>
            <a:normAutofit/>
          </a:bodyPr>
          <a:lstStyle/>
          <a:p>
            <a:pPr algn="ctr" rtl="1"/>
            <a:r>
              <a:rPr lang="he-IL" sz="5600" dirty="0"/>
              <a:t>פ</a:t>
            </a:r>
            <a:r>
              <a:rPr lang="en-US" sz="5600" dirty="0"/>
              <a:t>’</a:t>
            </a:r>
            <a:r>
              <a:rPr lang="he-IL" sz="5600" dirty="0"/>
              <a:t>יצרים מרכזיים	</a:t>
            </a:r>
            <a:endParaRPr lang="en-IL" sz="5600" dirty="0"/>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75B390A-E632-64E7-CBFE-7A677A36E8AE}"/>
              </a:ext>
            </a:extLst>
          </p:cNvPr>
          <p:cNvGraphicFramePr>
            <a:graphicFrameLocks noGrp="1"/>
          </p:cNvGraphicFramePr>
          <p:nvPr>
            <p:ph idx="1"/>
            <p:extLst>
              <p:ext uri="{D42A27DB-BD31-4B8C-83A1-F6EECF244321}">
                <p14:modId xmlns:p14="http://schemas.microsoft.com/office/powerpoint/2010/main" val="38251562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84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705</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Assistant</vt:lpstr>
      <vt:lpstr>Calibri</vt:lpstr>
      <vt:lpstr>Calibri Light</vt:lpstr>
      <vt:lpstr>Office Theme</vt:lpstr>
      <vt:lpstr>RocketRide</vt:lpstr>
      <vt:lpstr>תיאור המערכת</vt:lpstr>
      <vt:lpstr>הצורך במערכת זו</vt:lpstr>
      <vt:lpstr>סרטון</vt:lpstr>
      <vt:lpstr>ניתוח מצב קיים</vt:lpstr>
      <vt:lpstr>המצב והצורך בפתרון כיום</vt:lpstr>
      <vt:lpstr>מערכות דומות</vt:lpstr>
      <vt:lpstr>דרישות מרכזיות</vt:lpstr>
      <vt:lpstr>פ’יצרים מרכזיים </vt:lpstr>
      <vt:lpstr>תרשימים – תרשים SEQ </vt:lpstr>
      <vt:lpstr>תרשים - Activity </vt:lpstr>
      <vt:lpstr>מיפוי טכנולוגי</vt:lpstr>
      <vt:lpstr>Tiers</vt:lpstr>
      <vt:lpstr>Gal</vt:lpstr>
      <vt:lpstr>Ofek</vt:lpstr>
      <vt:lpstr>Amir</vt:lpstr>
      <vt:lpstr>ציון פערים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RocketRide</dc:title>
  <dc:creator>אופק אלון</dc:creator>
  <cp:lastModifiedBy>Gal Koaz</cp:lastModifiedBy>
  <cp:revision>8</cp:revision>
  <dcterms:created xsi:type="dcterms:W3CDTF">2023-01-08T20:45:17Z</dcterms:created>
  <dcterms:modified xsi:type="dcterms:W3CDTF">2023-01-15T17:27:16Z</dcterms:modified>
</cp:coreProperties>
</file>