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1522075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4" d="100"/>
          <a:sy n="64" d="100"/>
        </p:scale>
        <p:origin x="-860" y="-64"/>
      </p:cViewPr>
      <p:guideLst>
        <p:guide orient="horz" pos="2160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864156" y="2130426"/>
            <a:ext cx="9793764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728311" y="3886200"/>
            <a:ext cx="806545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23E1-E1FD-4FE2-B8EC-8181134E9160}" type="datetimeFigureOut">
              <a:rPr lang="he-IL" smtClean="0"/>
              <a:t>כ"ד/אלול/תשע"ח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42E2-1E8E-4434-85CC-37BE5758C9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063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23E1-E1FD-4FE2-B8EC-8181134E9160}" type="datetimeFigureOut">
              <a:rPr lang="he-IL" smtClean="0"/>
              <a:t>כ"ד/אלול/תשע"ח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42E2-1E8E-4434-85CC-37BE5758C9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736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10525896" y="274639"/>
            <a:ext cx="3266589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726131" y="274639"/>
            <a:ext cx="960773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23E1-E1FD-4FE2-B8EC-8181134E9160}" type="datetimeFigureOut">
              <a:rPr lang="he-IL" smtClean="0"/>
              <a:t>כ"ד/אלול/תשע"ח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42E2-1E8E-4434-85CC-37BE5758C9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061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23E1-E1FD-4FE2-B8EC-8181134E9160}" type="datetimeFigureOut">
              <a:rPr lang="he-IL" smtClean="0"/>
              <a:t>כ"ד/אלול/תשע"ח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42E2-1E8E-4434-85CC-37BE5758C9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837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10164" y="4406901"/>
            <a:ext cx="9793764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910164" y="2906713"/>
            <a:ext cx="9793764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23E1-E1FD-4FE2-B8EC-8181134E9160}" type="datetimeFigureOut">
              <a:rPr lang="he-IL" smtClean="0"/>
              <a:t>כ"ד/אלול/תשע"ח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42E2-1E8E-4434-85CC-37BE5758C9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476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726132" y="1600201"/>
            <a:ext cx="643715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7355326" y="1600201"/>
            <a:ext cx="643715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23E1-E1FD-4FE2-B8EC-8181134E9160}" type="datetimeFigureOut">
              <a:rPr lang="he-IL" smtClean="0"/>
              <a:t>כ"ד/אלול/תשע"ח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42E2-1E8E-4434-85CC-37BE5758C9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129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76104" y="274638"/>
            <a:ext cx="1036986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576104" y="1535113"/>
            <a:ext cx="5090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576104" y="2174875"/>
            <a:ext cx="5090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5853055" y="1535113"/>
            <a:ext cx="5092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5853055" y="2174875"/>
            <a:ext cx="5092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23E1-E1FD-4FE2-B8EC-8181134E9160}" type="datetimeFigureOut">
              <a:rPr lang="he-IL" smtClean="0"/>
              <a:t>כ"ד/אלול/תשע"ח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42E2-1E8E-4434-85CC-37BE5758C9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198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23E1-E1FD-4FE2-B8EC-8181134E9160}" type="datetimeFigureOut">
              <a:rPr lang="he-IL" smtClean="0"/>
              <a:t>כ"ד/אלול/תשע"ח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42E2-1E8E-4434-85CC-37BE5758C9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642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23E1-E1FD-4FE2-B8EC-8181134E9160}" type="datetimeFigureOut">
              <a:rPr lang="he-IL" smtClean="0"/>
              <a:t>כ"ד/אלול/תשע"ח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42E2-1E8E-4434-85CC-37BE5758C9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038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76105" y="273050"/>
            <a:ext cx="379068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04811" y="273051"/>
            <a:ext cx="644116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576105" y="1435101"/>
            <a:ext cx="379068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23E1-E1FD-4FE2-B8EC-8181134E9160}" type="datetimeFigureOut">
              <a:rPr lang="he-IL" smtClean="0"/>
              <a:t>כ"ד/אלול/תשע"ח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42E2-1E8E-4434-85CC-37BE5758C9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383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258407" y="4800600"/>
            <a:ext cx="6913245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2258407" y="612775"/>
            <a:ext cx="69132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2258407" y="5367338"/>
            <a:ext cx="69132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23E1-E1FD-4FE2-B8EC-8181134E9160}" type="datetimeFigureOut">
              <a:rPr lang="he-IL" smtClean="0"/>
              <a:t>כ"ד/אלול/תשע"ח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42E2-1E8E-4434-85CC-37BE5758C9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7697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576104" y="274638"/>
            <a:ext cx="10369868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576104" y="1600201"/>
            <a:ext cx="10369868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257487" y="6356351"/>
            <a:ext cx="2688484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D23E1-E1FD-4FE2-B8EC-8181134E9160}" type="datetimeFigureOut">
              <a:rPr lang="he-IL" smtClean="0"/>
              <a:t>כ"ד/אלול/תשע"ח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936709" y="6356351"/>
            <a:ext cx="3648657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576104" y="6356351"/>
            <a:ext cx="2688484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A42E2-1E8E-4434-85CC-37BE5758C9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754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/>
          <p:cNvGrpSpPr/>
          <p:nvPr/>
        </p:nvGrpSpPr>
        <p:grpSpPr>
          <a:xfrm>
            <a:off x="455419" y="1772816"/>
            <a:ext cx="10667037" cy="3994150"/>
            <a:chOff x="455419" y="1772816"/>
            <a:chExt cx="10667037" cy="39941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4806" y="1772816"/>
              <a:ext cx="5327650" cy="3994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419" y="1772816"/>
              <a:ext cx="5327650" cy="3994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4264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/>
          <p:cNvGrpSpPr/>
          <p:nvPr/>
        </p:nvGrpSpPr>
        <p:grpSpPr>
          <a:xfrm>
            <a:off x="577403" y="1646361"/>
            <a:ext cx="10655300" cy="3994150"/>
            <a:chOff x="577403" y="1646361"/>
            <a:chExt cx="10655300" cy="39941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403" y="1646361"/>
              <a:ext cx="5327650" cy="3994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5053" y="1646361"/>
              <a:ext cx="5327650" cy="3994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592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/>
          <p:cNvGrpSpPr/>
          <p:nvPr/>
        </p:nvGrpSpPr>
        <p:grpSpPr>
          <a:xfrm>
            <a:off x="430658" y="1409204"/>
            <a:ext cx="10661328" cy="3994150"/>
            <a:chOff x="430658" y="1409204"/>
            <a:chExt cx="10661328" cy="399415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58" y="1409204"/>
              <a:ext cx="5327650" cy="3994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4336" y="1409204"/>
              <a:ext cx="5327650" cy="3994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1833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/>
          <p:cNvGrpSpPr/>
          <p:nvPr/>
        </p:nvGrpSpPr>
        <p:grpSpPr>
          <a:xfrm>
            <a:off x="289390" y="1196752"/>
            <a:ext cx="10663486" cy="3994150"/>
            <a:chOff x="289390" y="1196752"/>
            <a:chExt cx="10663486" cy="399415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390" y="1196752"/>
              <a:ext cx="5327650" cy="3994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5226" y="1196752"/>
              <a:ext cx="5327650" cy="3994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737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5" t="3583" r="8271"/>
          <a:stretch/>
        </p:blipFill>
        <p:spPr bwMode="auto">
          <a:xfrm>
            <a:off x="228600" y="657225"/>
            <a:ext cx="10315575" cy="55959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351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/>
          <p:cNvGrpSpPr/>
          <p:nvPr/>
        </p:nvGrpSpPr>
        <p:grpSpPr>
          <a:xfrm>
            <a:off x="201810" y="1844824"/>
            <a:ext cx="10670853" cy="3994150"/>
            <a:chOff x="201810" y="1844824"/>
            <a:chExt cx="10670853" cy="399415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810" y="1844824"/>
              <a:ext cx="5327650" cy="3994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5013" y="1844824"/>
              <a:ext cx="5327650" cy="3994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8796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/>
          <p:cNvGrpSpPr/>
          <p:nvPr/>
        </p:nvGrpSpPr>
        <p:grpSpPr>
          <a:xfrm>
            <a:off x="432445" y="1398786"/>
            <a:ext cx="10669185" cy="3994150"/>
            <a:chOff x="432445" y="1398786"/>
            <a:chExt cx="10669185" cy="399415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445" y="1398786"/>
              <a:ext cx="5327650" cy="3994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3980" y="1398786"/>
              <a:ext cx="5327650" cy="3994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9156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/>
          <p:cNvGrpSpPr/>
          <p:nvPr/>
        </p:nvGrpSpPr>
        <p:grpSpPr>
          <a:xfrm>
            <a:off x="433388" y="1495425"/>
            <a:ext cx="10667305" cy="3994150"/>
            <a:chOff x="433388" y="1495425"/>
            <a:chExt cx="10667305" cy="399415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388" y="1495425"/>
              <a:ext cx="5327650" cy="3994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3043" y="1495425"/>
              <a:ext cx="5327650" cy="3994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99585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/>
          <p:cNvGrpSpPr/>
          <p:nvPr/>
        </p:nvGrpSpPr>
        <p:grpSpPr>
          <a:xfrm>
            <a:off x="585931" y="1412776"/>
            <a:ext cx="10668480" cy="3994150"/>
            <a:chOff x="585931" y="1412776"/>
            <a:chExt cx="10668480" cy="3994150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931" y="1412776"/>
              <a:ext cx="5327650" cy="3994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6761" y="1412776"/>
              <a:ext cx="5327650" cy="3994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1277187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2521</TotalTime>
  <Words>0</Words>
  <Application>Microsoft Office PowerPoint</Application>
  <PresentationFormat>מותאם אישית</PresentationFormat>
  <Paragraphs>0</Paragraphs>
  <Slides>9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0" baseType="lpstr">
      <vt:lpstr>ערכת נושא Office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User</dc:creator>
  <cp:lastModifiedBy>User</cp:lastModifiedBy>
  <cp:revision>8</cp:revision>
  <dcterms:created xsi:type="dcterms:W3CDTF">2018-09-04T18:14:17Z</dcterms:created>
  <dcterms:modified xsi:type="dcterms:W3CDTF">2018-09-06T12:15:35Z</dcterms:modified>
</cp:coreProperties>
</file>