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17"/>
  </p:notesMasterIdLst>
  <p:sldIdLst>
    <p:sldId id="302" r:id="rId2"/>
    <p:sldId id="304" r:id="rId3"/>
    <p:sldId id="303" r:id="rId4"/>
    <p:sldId id="306" r:id="rId5"/>
    <p:sldId id="305" r:id="rId6"/>
    <p:sldId id="307" r:id="rId7"/>
    <p:sldId id="308" r:id="rId8"/>
    <p:sldId id="316" r:id="rId9"/>
    <p:sldId id="310" r:id="rId10"/>
    <p:sldId id="315" r:id="rId11"/>
    <p:sldId id="314" r:id="rId12"/>
    <p:sldId id="311" r:id="rId13"/>
    <p:sldId id="313" r:id="rId14"/>
    <p:sldId id="312" r:id="rId15"/>
    <p:sldId id="309" r:id="rId16"/>
  </p:sldIdLst>
  <p:sldSz cx="11522075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סגנון ערכת נושא 1 - הדגשה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סגנון ערכת נושא 1 - הדגשה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28" autoAdjust="0"/>
    <p:restoredTop sz="94660"/>
  </p:normalViewPr>
  <p:slideViewPr>
    <p:cSldViewPr>
      <p:cViewPr>
        <p:scale>
          <a:sx n="66" d="100"/>
          <a:sy n="66" d="100"/>
        </p:scale>
        <p:origin x="-1016" y="-20"/>
      </p:cViewPr>
      <p:guideLst>
        <p:guide orient="horz" pos="2160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D438DE5-3A01-4A96-B6BE-6C3D35906B44}" type="datetimeFigureOut">
              <a:rPr lang="he-IL" smtClean="0"/>
              <a:t>ל'/תשרי/תשע"ט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685800"/>
            <a:ext cx="5759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ED1735A-6E16-4896-8C71-2AE8786A4A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06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6817206" y="3810001"/>
            <a:ext cx="4704871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מלבן 23"/>
          <p:cNvSpPr/>
          <p:nvPr/>
        </p:nvSpPr>
        <p:spPr>
          <a:xfrm flipV="1">
            <a:off x="6817228" y="3897010"/>
            <a:ext cx="4704849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מלבן 24"/>
          <p:cNvSpPr/>
          <p:nvPr/>
        </p:nvSpPr>
        <p:spPr>
          <a:xfrm flipV="1">
            <a:off x="6817228" y="4115167"/>
            <a:ext cx="4704849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מלבן 25"/>
          <p:cNvSpPr/>
          <p:nvPr/>
        </p:nvSpPr>
        <p:spPr>
          <a:xfrm flipV="1">
            <a:off x="6817228" y="4164403"/>
            <a:ext cx="2477246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מלבן 26"/>
          <p:cNvSpPr/>
          <p:nvPr/>
        </p:nvSpPr>
        <p:spPr>
          <a:xfrm flipV="1">
            <a:off x="6817228" y="4199572"/>
            <a:ext cx="2477246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6817228" y="3962400"/>
            <a:ext cx="3859895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9294911" y="4060983"/>
            <a:ext cx="2016363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11522075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" y="3675528"/>
            <a:ext cx="11522076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 flipV="1">
            <a:off x="8082149" y="3643090"/>
            <a:ext cx="3439927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11522075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576104" y="2401888"/>
            <a:ext cx="10657919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576104" y="3899938"/>
            <a:ext cx="6241124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8449522" y="4206240"/>
            <a:ext cx="1209818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ל'/תשרי/תשע"ט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6817228" y="4205288"/>
            <a:ext cx="1632294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10483889" y="1136"/>
            <a:ext cx="94216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ל'/תשרי/תשע"ט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545539" y="1143000"/>
            <a:ext cx="2400432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576104" y="1143000"/>
            <a:ext cx="7873418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ל'/תשרי/תשע"ט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ל'/תשרי/תשע"ט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0164" y="1981201"/>
            <a:ext cx="9793764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10164" y="3367088"/>
            <a:ext cx="9793764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ל'/תשרי/תשע"ט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576104" y="2249425"/>
            <a:ext cx="5088916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857055" y="2249425"/>
            <a:ext cx="5088916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ל'/תשרי/תשע"ט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0087" y="1143000"/>
            <a:ext cx="10561902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80087" y="2244970"/>
            <a:ext cx="5092757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5949072" y="2244970"/>
            <a:ext cx="5092917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80087" y="2708519"/>
            <a:ext cx="5092757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945391" y="2708519"/>
            <a:ext cx="5092917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5FDF4E-02FA-495D-9F7F-218675B6E325}" type="datetimeFigureOut">
              <a:rPr lang="he-IL" smtClean="0"/>
              <a:t>ל'/תשרי/תשע"ט</a:t>
            </a:fld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6104" y="1143000"/>
            <a:ext cx="10369868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295894" y="612648"/>
            <a:ext cx="1206219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ל'/תשרי/תשע"ט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6625193" y="612648"/>
            <a:ext cx="1670701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10300735" y="2272"/>
            <a:ext cx="960173" cy="365760"/>
          </a:xfrm>
        </p:spPr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ל'/תשרי/תשע"ט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45777" y="1101970"/>
            <a:ext cx="4263168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745777" y="2010727"/>
            <a:ext cx="4263168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92035" y="776287"/>
            <a:ext cx="6429318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ל'/תשרי/תשע"ט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5325" y="1109161"/>
            <a:ext cx="73941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08653" y="1143000"/>
            <a:ext cx="5761038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671861" y="3274309"/>
            <a:ext cx="3264588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ל'/תשרי/תשע"ט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9"/>
            <a:ext cx="11522075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11522075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מלבן 29"/>
          <p:cNvSpPr/>
          <p:nvPr/>
        </p:nvSpPr>
        <p:spPr>
          <a:xfrm>
            <a:off x="1" y="308277"/>
            <a:ext cx="11522076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מלבן 30"/>
          <p:cNvSpPr/>
          <p:nvPr/>
        </p:nvSpPr>
        <p:spPr>
          <a:xfrm flipV="1">
            <a:off x="6817206" y="360247"/>
            <a:ext cx="4704871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 flipV="1">
            <a:off x="6817228" y="440113"/>
            <a:ext cx="4704849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6813623" y="497504"/>
            <a:ext cx="3859895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9291306" y="588943"/>
            <a:ext cx="2016363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מלבן 34"/>
          <p:cNvSpPr/>
          <p:nvPr/>
        </p:nvSpPr>
        <p:spPr bwMode="invGray">
          <a:xfrm>
            <a:off x="11447688" y="-2001"/>
            <a:ext cx="72613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מלבן 35"/>
          <p:cNvSpPr/>
          <p:nvPr/>
        </p:nvSpPr>
        <p:spPr bwMode="invGray">
          <a:xfrm>
            <a:off x="11396674" y="-2001"/>
            <a:ext cx="3456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מלבן 36"/>
          <p:cNvSpPr/>
          <p:nvPr/>
        </p:nvSpPr>
        <p:spPr bwMode="invGray">
          <a:xfrm>
            <a:off x="11372666" y="-2001"/>
            <a:ext cx="1152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מלבן 37"/>
          <p:cNvSpPr/>
          <p:nvPr/>
        </p:nvSpPr>
        <p:spPr bwMode="invGray">
          <a:xfrm>
            <a:off x="11309656" y="-2001"/>
            <a:ext cx="3456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מלבן 38"/>
          <p:cNvSpPr/>
          <p:nvPr/>
        </p:nvSpPr>
        <p:spPr bwMode="invGray">
          <a:xfrm>
            <a:off x="11234372" y="380"/>
            <a:ext cx="6913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מלבן 39"/>
          <p:cNvSpPr/>
          <p:nvPr/>
        </p:nvSpPr>
        <p:spPr bwMode="invGray">
          <a:xfrm>
            <a:off x="11181195" y="380"/>
            <a:ext cx="1152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576104" y="1143000"/>
            <a:ext cx="10369868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576104" y="2249424"/>
            <a:ext cx="10369868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8299493" y="612648"/>
            <a:ext cx="1206219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5FDF4E-02FA-495D-9F7F-218675B6E325}" type="datetimeFigureOut">
              <a:rPr lang="he-IL" smtClean="0"/>
              <a:t>ל'/תשרי/תשע"ט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625193" y="612648"/>
            <a:ext cx="1670701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10300735" y="2272"/>
            <a:ext cx="960173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Results for Paper</a:t>
            </a:r>
            <a:endParaRPr lang="he-I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34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3" y="1178322"/>
            <a:ext cx="5400000" cy="405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965" y="1178322"/>
            <a:ext cx="5400000" cy="405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מלבן 3"/>
          <p:cNvSpPr/>
          <p:nvPr/>
        </p:nvSpPr>
        <p:spPr>
          <a:xfrm>
            <a:off x="360437" y="1052736"/>
            <a:ext cx="9793088" cy="41764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312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קבוצה 2"/>
          <p:cNvGrpSpPr/>
          <p:nvPr/>
        </p:nvGrpSpPr>
        <p:grpSpPr>
          <a:xfrm>
            <a:off x="432445" y="908720"/>
            <a:ext cx="10368552" cy="4176464"/>
            <a:chOff x="432445" y="908720"/>
            <a:chExt cx="10368552" cy="4176464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445" y="972344"/>
              <a:ext cx="5400000" cy="40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997" y="972344"/>
              <a:ext cx="5400000" cy="40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מלבן 6"/>
            <p:cNvSpPr/>
            <p:nvPr/>
          </p:nvSpPr>
          <p:spPr>
            <a:xfrm>
              <a:off x="648469" y="908720"/>
              <a:ext cx="9793088" cy="41764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16360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6104" y="774976"/>
            <a:ext cx="10369868" cy="10698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 – 3 principle directions</a:t>
            </a:r>
            <a:br>
              <a:rPr lang="en-US" dirty="0" smtClean="0"/>
            </a:br>
            <a:r>
              <a:rPr lang="en-US" sz="3100" dirty="0" smtClean="0"/>
              <a:t>polynomial classifier order 3</a:t>
            </a:r>
            <a:endParaRPr lang="he-IL" sz="31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9" y="1988840"/>
            <a:ext cx="9865096" cy="4701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03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6104" y="774976"/>
            <a:ext cx="10369868" cy="10698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 – 4 principle directions</a:t>
            </a:r>
            <a:br>
              <a:rPr lang="en-US" dirty="0" smtClean="0"/>
            </a:br>
            <a:r>
              <a:rPr lang="en-US" sz="3100" dirty="0" smtClean="0"/>
              <a:t>polynomial classifier order 3</a:t>
            </a:r>
            <a:endParaRPr lang="he-IL" sz="31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36" y="1916832"/>
            <a:ext cx="9892577" cy="471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402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6104" y="774976"/>
            <a:ext cx="10369868" cy="10698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 – all directions</a:t>
            </a:r>
            <a:br>
              <a:rPr lang="en-US" dirty="0" smtClean="0"/>
            </a:br>
            <a:r>
              <a:rPr lang="en-US" sz="3100" dirty="0" smtClean="0"/>
              <a:t>Linear SVM</a:t>
            </a:r>
            <a:endParaRPr lang="he-IL" sz="31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1" y="1988840"/>
            <a:ext cx="9891395" cy="471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971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40798"/>
              </p:ext>
            </p:extLst>
          </p:nvPr>
        </p:nvGraphicFramePr>
        <p:xfrm>
          <a:off x="1584573" y="1556792"/>
          <a:ext cx="8401987" cy="437917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763817"/>
                <a:gridCol w="763817"/>
                <a:gridCol w="763817"/>
                <a:gridCol w="763817"/>
                <a:gridCol w="763817"/>
                <a:gridCol w="763817"/>
                <a:gridCol w="763817"/>
                <a:gridCol w="763817"/>
                <a:gridCol w="763817"/>
                <a:gridCol w="763817"/>
                <a:gridCol w="763817"/>
              </a:tblGrid>
              <a:tr h="364931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 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10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</a:tr>
              <a:tr h="364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0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</a:tr>
              <a:tr h="364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41.66013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109.9034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104.9412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98.13613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88.40158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80.8939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94.41131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87.42824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86.35803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86.67278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</a:tr>
              <a:tr h="364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30.38573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108.0887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82.10114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75.40923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95.3627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95.64035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96.86752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84.70953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88.85267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87.39285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</a:tr>
              <a:tr h="364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40.10724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91.17174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87.45036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82.99471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96.36532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83.40467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88.44797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90.00466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91.94279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88.95561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</a:tr>
              <a:tr h="364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75.63793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89.28906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95.60892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100.8349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92.64376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93.79035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89.8952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87.94924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90.11147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95.84102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</a:tr>
              <a:tr h="364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46.14244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83.14525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102.2777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87.74971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91.18344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93.03578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90.11208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84.6274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85.88504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87.48198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</a:tr>
              <a:tr h="364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57.87769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79.65774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95.69017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99.25131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85.76546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90.07601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96.14121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94.51414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90.75772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96.8073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</a:tr>
              <a:tr h="364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39.67852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73.94234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102.8842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105.3901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95.07366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95.98207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91.87327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91.81178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90.02274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90.20985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</a:tr>
              <a:tr h="364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43.67225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85.57118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77.83824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89.65604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95.92021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89.40441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97.03422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84.91987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91.34351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90.27561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</a:tr>
              <a:tr h="364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78.30733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80.8573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98.60224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92.65659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81.65362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91.25628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85.17562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90.00857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92.60608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93.54243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</a:tr>
              <a:tr h="3649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131.3919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81.89753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67.55848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80.18713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86.89185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89.92748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86.24715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86.76184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>
                          <a:effectLst/>
                        </a:rPr>
                        <a:t>92.02769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u="none" strike="noStrike" dirty="0">
                          <a:effectLst/>
                        </a:rPr>
                        <a:t>90.2982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David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67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 Subjects Figures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145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/>
          <p:cNvGrpSpPr/>
          <p:nvPr/>
        </p:nvGrpSpPr>
        <p:grpSpPr>
          <a:xfrm>
            <a:off x="288429" y="1268760"/>
            <a:ext cx="10440560" cy="4176464"/>
            <a:chOff x="288429" y="1268760"/>
            <a:chExt cx="10440560" cy="417646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429" y="1340768"/>
              <a:ext cx="5400000" cy="405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8989" y="1340768"/>
              <a:ext cx="5400000" cy="405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מלבן 2"/>
            <p:cNvSpPr/>
            <p:nvPr/>
          </p:nvSpPr>
          <p:spPr>
            <a:xfrm>
              <a:off x="648469" y="1268760"/>
              <a:ext cx="9793088" cy="41764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57919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483716" y="1196752"/>
            <a:ext cx="10461297" cy="4176464"/>
            <a:chOff x="483716" y="1196752"/>
            <a:chExt cx="10461297" cy="417646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16" y="1268760"/>
              <a:ext cx="5400000" cy="40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013" y="1268760"/>
              <a:ext cx="5400000" cy="40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מלבן 3"/>
            <p:cNvSpPr/>
            <p:nvPr/>
          </p:nvSpPr>
          <p:spPr>
            <a:xfrm>
              <a:off x="792485" y="1196752"/>
              <a:ext cx="9793088" cy="41764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81629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576461" y="1196752"/>
            <a:ext cx="10440560" cy="4176464"/>
            <a:chOff x="576461" y="1196752"/>
            <a:chExt cx="10440560" cy="417646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61" y="1268760"/>
              <a:ext cx="5400000" cy="40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7021" y="1268760"/>
              <a:ext cx="5400000" cy="40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מלבן 3"/>
            <p:cNvSpPr/>
            <p:nvPr/>
          </p:nvSpPr>
          <p:spPr>
            <a:xfrm>
              <a:off x="936501" y="1196752"/>
              <a:ext cx="9793088" cy="41764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14080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648469" y="1268760"/>
            <a:ext cx="10440560" cy="4185334"/>
            <a:chOff x="648469" y="1268760"/>
            <a:chExt cx="10440560" cy="418533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469" y="1404094"/>
              <a:ext cx="5400000" cy="40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029" y="1404094"/>
              <a:ext cx="5400000" cy="40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מלבן 3"/>
            <p:cNvSpPr/>
            <p:nvPr/>
          </p:nvSpPr>
          <p:spPr>
            <a:xfrm>
              <a:off x="1008509" y="1268760"/>
              <a:ext cx="9793088" cy="41764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15800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11 Subjects Figures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0704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504453" y="980728"/>
            <a:ext cx="10440560" cy="4176464"/>
            <a:chOff x="504453" y="980728"/>
            <a:chExt cx="10440560" cy="4176464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453" y="1052736"/>
              <a:ext cx="5400000" cy="40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013" y="1052736"/>
              <a:ext cx="5400000" cy="40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מלבן 4"/>
            <p:cNvSpPr/>
            <p:nvPr/>
          </p:nvSpPr>
          <p:spPr>
            <a:xfrm>
              <a:off x="792485" y="980728"/>
              <a:ext cx="9793088" cy="41764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69197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648469" y="980728"/>
            <a:ext cx="10440560" cy="4176464"/>
            <a:chOff x="648469" y="980728"/>
            <a:chExt cx="10440560" cy="4176464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469" y="1052736"/>
              <a:ext cx="5400000" cy="40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029" y="1052736"/>
              <a:ext cx="5400000" cy="405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מלבן 4"/>
            <p:cNvSpPr/>
            <p:nvPr/>
          </p:nvSpPr>
          <p:spPr>
            <a:xfrm>
              <a:off x="936501" y="980728"/>
              <a:ext cx="9793088" cy="41764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093559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רוני">
  <a:themeElements>
    <a:clrScheme name="עירוני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24616</TotalTime>
  <Words>154</Words>
  <Application>Microsoft Office PowerPoint</Application>
  <PresentationFormat>מותאם אישית</PresentationFormat>
  <Paragraphs>138</Paragraphs>
  <Slides>15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16" baseType="lpstr">
      <vt:lpstr>עירוני</vt:lpstr>
      <vt:lpstr>Results for Paper</vt:lpstr>
      <vt:lpstr>2 Subjects Figures</vt:lpstr>
      <vt:lpstr>מצגת של PowerPoint</vt:lpstr>
      <vt:lpstr>מצגת של PowerPoint</vt:lpstr>
      <vt:lpstr>מצגת של PowerPoint</vt:lpstr>
      <vt:lpstr>מצגת של PowerPoint</vt:lpstr>
      <vt:lpstr>11 Subjects Figures</vt:lpstr>
      <vt:lpstr>מצגת של PowerPoint</vt:lpstr>
      <vt:lpstr>מצגת של PowerPoint</vt:lpstr>
      <vt:lpstr>מצגת של PowerPoint</vt:lpstr>
      <vt:lpstr>מצגת של PowerPoint</vt:lpstr>
      <vt:lpstr>Classification – 3 principle directions polynomial classifier order 3</vt:lpstr>
      <vt:lpstr>Classification – 4 principle directions polynomial classifier order 3</vt:lpstr>
      <vt:lpstr>Classification – all directions Linear SVM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Electrodes Statistics</dc:title>
  <dc:creator>User</dc:creator>
  <cp:lastModifiedBy>User</cp:lastModifiedBy>
  <cp:revision>352</cp:revision>
  <dcterms:created xsi:type="dcterms:W3CDTF">2017-11-28T18:26:58Z</dcterms:created>
  <dcterms:modified xsi:type="dcterms:W3CDTF">2018-10-10T20:25:17Z</dcterms:modified>
</cp:coreProperties>
</file>