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1"/>
  </p:notesMasterIdLst>
  <p:sldIdLst>
    <p:sldId id="302" r:id="rId2"/>
    <p:sldId id="313" r:id="rId3"/>
    <p:sldId id="314" r:id="rId4"/>
    <p:sldId id="315" r:id="rId5"/>
    <p:sldId id="316" r:id="rId6"/>
    <p:sldId id="318" r:id="rId7"/>
    <p:sldId id="317" r:id="rId8"/>
    <p:sldId id="320" r:id="rId9"/>
    <p:sldId id="319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כ"ג/ניסן/תשע"ח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April 9,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Covariance with time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9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84" y="3962657"/>
            <a:ext cx="4197970" cy="268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84" y="1182350"/>
            <a:ext cx="3907848" cy="279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" y="3962657"/>
            <a:ext cx="4346485" cy="28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3816411" cy="286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8282" y="764704"/>
            <a:ext cx="24428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Old covariance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605" y="813018"/>
            <a:ext cx="24428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New covariance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6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30" y="4305020"/>
            <a:ext cx="4368712" cy="255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70" y="1225270"/>
            <a:ext cx="4107965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282" y="764704"/>
            <a:ext cx="24428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Old covariance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2605" y="813018"/>
            <a:ext cx="24428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New covariance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9" y="4067944"/>
            <a:ext cx="4041706" cy="279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9" y="1628800"/>
            <a:ext cx="3455913" cy="259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11" y="3132218"/>
            <a:ext cx="4969684" cy="372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527921" cy="264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39"/>
            <a:ext cx="4420220" cy="294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00" y="534008"/>
            <a:ext cx="3406700" cy="262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4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732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77X77, with FFT, without normalization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4744278" cy="30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200606" cy="314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16016" y="1916832"/>
                <a:ext cx="3701753" cy="5806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𝐷𝑚𝑎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𝑚𝑒𝑑𝑖𝑎𝑛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𝐷𝑚𝑎𝑡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16832"/>
                <a:ext cx="3701753" cy="5806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77X77, with FFT, without normalization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4617844" cy="298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9" y="3501008"/>
            <a:ext cx="3985978" cy="298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84982" y="2492896"/>
                <a:ext cx="370175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𝐷𝑚𝑎𝑡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982" y="2492896"/>
                <a:ext cx="370175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Kernel, 32X32, without FFT, with normalization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29000"/>
            <a:ext cx="5101183" cy="315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43807"/>
            <a:ext cx="3816411" cy="286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218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18363</TotalTime>
  <Words>68</Words>
  <Application>Microsoft Office PowerPoint</Application>
  <PresentationFormat>‫הצגה על המסך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עירוני</vt:lpstr>
      <vt:lpstr>April 9, 2018</vt:lpstr>
      <vt:lpstr>Covariance with time </vt:lpstr>
      <vt:lpstr>מצגת של PowerPoint</vt:lpstr>
      <vt:lpstr>מצגת של PowerPoint</vt:lpstr>
      <vt:lpstr>מצגת של PowerPoint</vt:lpstr>
      <vt:lpstr>Kernel</vt:lpstr>
      <vt:lpstr>Kernel 77X77, with FFT, without normalization</vt:lpstr>
      <vt:lpstr>Kernel 77X77, with FFT, without normalization</vt:lpstr>
      <vt:lpstr>Kernel, 32X32, without FFT, with normalization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180</cp:revision>
  <dcterms:created xsi:type="dcterms:W3CDTF">2017-11-28T18:26:58Z</dcterms:created>
  <dcterms:modified xsi:type="dcterms:W3CDTF">2018-04-08T15:46:55Z</dcterms:modified>
</cp:coreProperties>
</file>