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9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4" d="100"/>
          <a:sy n="64" d="100"/>
        </p:scale>
        <p:origin x="-130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Rotation </a:t>
            </a:r>
            <a:r>
              <a:rPr lang="en-US" dirty="0" smtClean="0"/>
              <a:t>examples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3463" y="702729"/>
            <a:ext cx="23762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C01, C02</a:t>
            </a:r>
          </a:p>
          <a:p>
            <a:pPr algn="ctr"/>
            <a:r>
              <a:rPr lang="en-US" dirty="0" smtClean="0"/>
              <a:t>Stimulus 1,3,11</a:t>
            </a:r>
          </a:p>
          <a:p>
            <a:pPr algn="ctr"/>
            <a:r>
              <a:rPr lang="en-US" dirty="0" smtClean="0"/>
              <a:t>Without rotation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107" y="2420888"/>
            <a:ext cx="4455269" cy="300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265" y="2420888"/>
            <a:ext cx="541475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0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3463" y="702729"/>
            <a:ext cx="23762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C01, C02</a:t>
            </a:r>
          </a:p>
          <a:p>
            <a:pPr algn="ctr"/>
            <a:r>
              <a:rPr lang="en-US" dirty="0" smtClean="0"/>
              <a:t>Stimulus 1,3,11</a:t>
            </a:r>
          </a:p>
          <a:p>
            <a:pPr algn="ctr"/>
            <a:r>
              <a:rPr lang="en-US" dirty="0" smtClean="0"/>
              <a:t>With rotation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48880"/>
            <a:ext cx="4606753" cy="2664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6" y="2338535"/>
            <a:ext cx="3624811" cy="261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47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3463" y="702729"/>
            <a:ext cx="23762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C01, C02,C03</a:t>
            </a:r>
          </a:p>
          <a:p>
            <a:pPr algn="ctr"/>
            <a:r>
              <a:rPr lang="en-US" dirty="0" smtClean="0"/>
              <a:t>Stimulus 1,3,14</a:t>
            </a:r>
          </a:p>
          <a:p>
            <a:pPr algn="ctr"/>
            <a:r>
              <a:rPr lang="en-US" dirty="0" smtClean="0"/>
              <a:t>Without rotation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3720362" cy="27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81" y="2591723"/>
            <a:ext cx="4988669" cy="277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18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3463" y="702729"/>
            <a:ext cx="23762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C01, C02,C03</a:t>
            </a:r>
          </a:p>
          <a:p>
            <a:pPr algn="ctr"/>
            <a:r>
              <a:rPr lang="en-US" dirty="0" smtClean="0"/>
              <a:t>Stimulus 1,3,14</a:t>
            </a:r>
          </a:p>
          <a:p>
            <a:pPr algn="ctr"/>
            <a:r>
              <a:rPr lang="en-US" dirty="0" smtClean="0"/>
              <a:t>With rotation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42569"/>
            <a:ext cx="5003651" cy="315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4" y="2442569"/>
            <a:ext cx="4079883" cy="305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98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3463" y="702729"/>
            <a:ext cx="23762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C01, C02</a:t>
            </a:r>
          </a:p>
          <a:p>
            <a:pPr algn="ctr"/>
            <a:r>
              <a:rPr lang="en-US" dirty="0" smtClean="0"/>
              <a:t>Stimulus 1,2,3,11,16</a:t>
            </a:r>
          </a:p>
          <a:p>
            <a:pPr algn="ctr"/>
            <a:r>
              <a:rPr lang="en-US" dirty="0" smtClean="0"/>
              <a:t>Without rotation</a:t>
            </a:r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60848"/>
            <a:ext cx="5285837" cy="352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8" y="2467801"/>
            <a:ext cx="4136487" cy="31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40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3463" y="702729"/>
            <a:ext cx="23762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C01, C02</a:t>
            </a:r>
          </a:p>
          <a:p>
            <a:pPr algn="ctr"/>
            <a:r>
              <a:rPr lang="en-US" dirty="0" smtClean="0"/>
              <a:t>Stimulus 1,2,3,11,16</a:t>
            </a:r>
          </a:p>
          <a:p>
            <a:pPr algn="ctr"/>
            <a:r>
              <a:rPr lang="en-US" dirty="0" smtClean="0"/>
              <a:t>With rotation</a:t>
            </a:r>
            <a:endParaRPr lang="he-I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04085"/>
            <a:ext cx="5022577" cy="331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04085"/>
            <a:ext cx="4144561" cy="310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069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15048</TotalTime>
  <Words>44</Words>
  <Application>Microsoft Office PowerPoint</Application>
  <PresentationFormat>‫הצגה על המסך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עירוני</vt:lpstr>
      <vt:lpstr>Rotation examples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153</cp:revision>
  <dcterms:created xsi:type="dcterms:W3CDTF">2017-11-28T18:26:58Z</dcterms:created>
  <dcterms:modified xsi:type="dcterms:W3CDTF">2018-03-22T19:08:01Z</dcterms:modified>
</cp:coreProperties>
</file>