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4"/>
  </p:notesMasterIdLst>
  <p:sldIdLst>
    <p:sldId id="302" r:id="rId2"/>
    <p:sldId id="305" r:id="rId3"/>
    <p:sldId id="306" r:id="rId4"/>
    <p:sldId id="307" r:id="rId5"/>
    <p:sldId id="308" r:id="rId6"/>
    <p:sldId id="309" r:id="rId7"/>
    <p:sldId id="312" r:id="rId8"/>
    <p:sldId id="313" r:id="rId9"/>
    <p:sldId id="314" r:id="rId10"/>
    <p:sldId id="315" r:id="rId11"/>
    <p:sldId id="310" r:id="rId12"/>
    <p:sldId id="311" r:id="rId13"/>
  </p:sldIdLst>
  <p:sldSz cx="11522075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28" autoAdjust="0"/>
    <p:restoredTop sz="94660"/>
  </p:normalViewPr>
  <p:slideViewPr>
    <p:cSldViewPr>
      <p:cViewPr varScale="1">
        <p:scale>
          <a:sx n="111" d="100"/>
          <a:sy n="111" d="100"/>
        </p:scale>
        <p:origin x="-1112" y="-52"/>
      </p:cViewPr>
      <p:guideLst>
        <p:guide orient="horz" pos="2160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6817206" y="3810001"/>
            <a:ext cx="47048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6817228" y="3897010"/>
            <a:ext cx="4704849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6817228" y="4115167"/>
            <a:ext cx="4704849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6817228" y="4164403"/>
            <a:ext cx="2477246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6817228" y="4199572"/>
            <a:ext cx="2477246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6817228" y="3962400"/>
            <a:ext cx="385989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9294911" y="4060983"/>
            <a:ext cx="201636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11522075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" y="3675528"/>
            <a:ext cx="11522076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8082149" y="3643090"/>
            <a:ext cx="3439927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11522075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576104" y="2401888"/>
            <a:ext cx="10657919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576104" y="3899938"/>
            <a:ext cx="6241124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8449522" y="4206240"/>
            <a:ext cx="1209818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6817228" y="4205288"/>
            <a:ext cx="1632294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0483889" y="1136"/>
            <a:ext cx="94216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545539" y="1143000"/>
            <a:ext cx="2400432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6104" y="1143000"/>
            <a:ext cx="7873418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0164" y="1981201"/>
            <a:ext cx="9793764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10164" y="3367088"/>
            <a:ext cx="9793764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6104" y="2249425"/>
            <a:ext cx="5088916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857055" y="2249425"/>
            <a:ext cx="5088916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87" y="1143000"/>
            <a:ext cx="10561902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80087" y="2244970"/>
            <a:ext cx="509275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5949072" y="2244970"/>
            <a:ext cx="509291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80087" y="2708519"/>
            <a:ext cx="509275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45391" y="2708519"/>
            <a:ext cx="509291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1143000"/>
            <a:ext cx="10369868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295894" y="612648"/>
            <a:ext cx="1206219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625193" y="612648"/>
            <a:ext cx="1670701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0300735" y="2272"/>
            <a:ext cx="960173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777" y="1101970"/>
            <a:ext cx="4263168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745777" y="2010727"/>
            <a:ext cx="4263168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92035" y="776287"/>
            <a:ext cx="642931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5325" y="1109161"/>
            <a:ext cx="73941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08653" y="1143000"/>
            <a:ext cx="5761038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71861" y="3274309"/>
            <a:ext cx="3264588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9"/>
            <a:ext cx="11522075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11522075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1" y="308277"/>
            <a:ext cx="11522076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6817206" y="360247"/>
            <a:ext cx="47048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6817228" y="440113"/>
            <a:ext cx="4704849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6813623" y="497504"/>
            <a:ext cx="385989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9291306" y="588943"/>
            <a:ext cx="201636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11447688" y="-2001"/>
            <a:ext cx="72613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11396674" y="-2001"/>
            <a:ext cx="3456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11372666" y="-2001"/>
            <a:ext cx="1152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11309656" y="-2001"/>
            <a:ext cx="3456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11234372" y="380"/>
            <a:ext cx="6913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11181195" y="380"/>
            <a:ext cx="1152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576104" y="1143000"/>
            <a:ext cx="10369868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576104" y="2249424"/>
            <a:ext cx="10369868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299493" y="612648"/>
            <a:ext cx="120621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י"ט/תשרי/תשע"ט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625193" y="612648"/>
            <a:ext cx="1670701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10300735" y="2272"/>
            <a:ext cx="960173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Results for Paper</a:t>
            </a:r>
            <a:endParaRPr lang="he-I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52" y="1155126"/>
            <a:ext cx="4536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With Subject C05, Linear SVM</a:t>
            </a:r>
            <a:endParaRPr lang="he-I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1" y="1844824"/>
            <a:ext cx="10081120" cy="480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1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/>
        </p:nvGrpSpPr>
        <p:grpSpPr>
          <a:xfrm>
            <a:off x="108854" y="2026780"/>
            <a:ext cx="11244563" cy="2107566"/>
            <a:chOff x="72405" y="1147374"/>
            <a:chExt cx="11244563" cy="210756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05" y="1148706"/>
              <a:ext cx="2808312" cy="2106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5981" y="1147374"/>
              <a:ext cx="2810088" cy="21075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305" y="1147374"/>
              <a:ext cx="2810088" cy="21075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656" y="1148706"/>
              <a:ext cx="2808312" cy="2106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קבוצה 10"/>
          <p:cNvGrpSpPr/>
          <p:nvPr/>
        </p:nvGrpSpPr>
        <p:grpSpPr>
          <a:xfrm>
            <a:off x="116620" y="4149080"/>
            <a:ext cx="11236797" cy="2107565"/>
            <a:chOff x="142638" y="4365104"/>
            <a:chExt cx="11236797" cy="210756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38" y="4365104"/>
              <a:ext cx="2810087" cy="21075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813" y="4365104"/>
              <a:ext cx="2810087" cy="21075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725" y="4365104"/>
              <a:ext cx="2810088" cy="21075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899" y="4365104"/>
              <a:ext cx="2806536" cy="21049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228352" y="1155126"/>
            <a:ext cx="4536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With Subject C11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17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52" y="1155126"/>
            <a:ext cx="4536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With Subject C11, 10KNN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3" y="1700808"/>
            <a:ext cx="9937104" cy="479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3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 Good Subjects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KNN classification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55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/>
        </p:nvGrpSpPr>
        <p:grpSpPr>
          <a:xfrm>
            <a:off x="1656581" y="676288"/>
            <a:ext cx="4103603" cy="6155403"/>
            <a:chOff x="2376661" y="676288"/>
            <a:chExt cx="4103603" cy="615540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661" y="676288"/>
              <a:ext cx="4103603" cy="30777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661" y="3753988"/>
              <a:ext cx="4103603" cy="30777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קבוצה 3"/>
          <p:cNvGrpSpPr/>
          <p:nvPr/>
        </p:nvGrpSpPr>
        <p:grpSpPr>
          <a:xfrm>
            <a:off x="7202048" y="677360"/>
            <a:ext cx="4103605" cy="6154331"/>
            <a:chOff x="7000371" y="677360"/>
            <a:chExt cx="4103605" cy="615433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371" y="677360"/>
              <a:ext cx="4102172" cy="30766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371" y="3753988"/>
              <a:ext cx="4103605" cy="30777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360437" y="908720"/>
            <a:ext cx="11521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Baseline: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905053" y="908720"/>
            <a:ext cx="11521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MT: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36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1640525" y="668612"/>
            <a:ext cx="4048504" cy="6072756"/>
            <a:chOff x="7201197" y="755513"/>
            <a:chExt cx="4048504" cy="60727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197" y="755513"/>
              <a:ext cx="4048504" cy="3036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197" y="3791891"/>
              <a:ext cx="4048504" cy="3036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קבוצה 2"/>
          <p:cNvGrpSpPr/>
          <p:nvPr/>
        </p:nvGrpSpPr>
        <p:grpSpPr>
          <a:xfrm>
            <a:off x="7185140" y="668613"/>
            <a:ext cx="4048505" cy="6072755"/>
            <a:chOff x="7185140" y="668613"/>
            <a:chExt cx="4048505" cy="607275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140" y="668613"/>
              <a:ext cx="4048505" cy="3036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141" y="3704990"/>
              <a:ext cx="4048504" cy="3036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905053" y="908720"/>
            <a:ext cx="11521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Rotation: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60437" y="908720"/>
            <a:ext cx="11521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PT: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97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" r="7299"/>
          <a:stretch/>
        </p:blipFill>
        <p:spPr bwMode="auto">
          <a:xfrm>
            <a:off x="936501" y="1124743"/>
            <a:ext cx="9940808" cy="547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4703" y="778967"/>
            <a:ext cx="4536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10KNN Classifier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4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Bad Subjects Results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71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142659" y="4125451"/>
            <a:ext cx="11251475" cy="2111861"/>
            <a:chOff x="143163" y="4221088"/>
            <a:chExt cx="11251475" cy="2111861"/>
          </a:xfrm>
        </p:grpSpPr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3097" y="4224291"/>
              <a:ext cx="2811541" cy="2108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63" y="4221089"/>
              <a:ext cx="2815814" cy="21118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476" y="4221088"/>
              <a:ext cx="2815812" cy="21118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7" y="4221088"/>
              <a:ext cx="2815812" cy="21118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קבוצה 5"/>
          <p:cNvGrpSpPr/>
          <p:nvPr/>
        </p:nvGrpSpPr>
        <p:grpSpPr>
          <a:xfrm>
            <a:off x="140208" y="2023110"/>
            <a:ext cx="11251239" cy="2105544"/>
            <a:chOff x="142659" y="1556792"/>
            <a:chExt cx="11251239" cy="210554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59" y="1556792"/>
              <a:ext cx="2807390" cy="21055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274" y="1556792"/>
              <a:ext cx="2807391" cy="21055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890" y="1556792"/>
              <a:ext cx="2807393" cy="2105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6508" y="1556792"/>
              <a:ext cx="2807390" cy="21055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228352" y="1155126"/>
            <a:ext cx="4536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With Subject C03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15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7" y="1770605"/>
            <a:ext cx="10009112" cy="482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352" y="1155126"/>
            <a:ext cx="4536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With Subject C03, 10KNN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9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126226" y="2329987"/>
            <a:ext cx="11272832" cy="2106828"/>
            <a:chOff x="126226" y="2329987"/>
            <a:chExt cx="11272832" cy="2106828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8842" y="2329987"/>
              <a:ext cx="2808708" cy="21065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351" y="2329987"/>
              <a:ext cx="2808707" cy="21065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26" y="2330285"/>
              <a:ext cx="2808311" cy="2106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337" y="2330285"/>
              <a:ext cx="2808705" cy="21065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קבוצה 2"/>
          <p:cNvGrpSpPr/>
          <p:nvPr/>
        </p:nvGrpSpPr>
        <p:grpSpPr>
          <a:xfrm>
            <a:off x="126226" y="4437112"/>
            <a:ext cx="11271390" cy="2106529"/>
            <a:chOff x="72405" y="4359360"/>
            <a:chExt cx="11271390" cy="2106529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05" y="4359655"/>
              <a:ext cx="2808312" cy="2106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328" y="4359360"/>
              <a:ext cx="2808703" cy="21065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3170" y="4359360"/>
              <a:ext cx="2808705" cy="21065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5483" y="4359655"/>
              <a:ext cx="2808312" cy="2106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228352" y="1155126"/>
            <a:ext cx="4536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With Subject C05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72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22761</TotalTime>
  <Words>46</Words>
  <Application>Microsoft Office PowerPoint</Application>
  <PresentationFormat>מותאם אישית</PresentationFormat>
  <Paragraphs>15</Paragraphs>
  <Slides>12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עירוני</vt:lpstr>
      <vt:lpstr>Results for Paper</vt:lpstr>
      <vt:lpstr>8 Good Subjects</vt:lpstr>
      <vt:lpstr>מצגת של PowerPoint</vt:lpstr>
      <vt:lpstr>מצגת של PowerPoint</vt:lpstr>
      <vt:lpstr>מצגת של PowerPoint</vt:lpstr>
      <vt:lpstr>Bad Subjects Results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335</cp:revision>
  <dcterms:created xsi:type="dcterms:W3CDTF">2017-11-28T18:26:58Z</dcterms:created>
  <dcterms:modified xsi:type="dcterms:W3CDTF">2018-09-28T02:57:10Z</dcterms:modified>
</cp:coreProperties>
</file>