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0" d="100"/>
          <a:sy n="60" d="100"/>
        </p:scale>
        <p:origin x="-144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ה'/טבת/תשע"ח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 Statistics</a:t>
            </a:r>
            <a:endParaRPr lang="he-I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98" y="1772816"/>
            <a:ext cx="9549209" cy="454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4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700808"/>
            <a:ext cx="10485313" cy="49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7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C01,C03,C04</a:t>
            </a:r>
          </a:p>
          <a:p>
            <a:pPr algn="l"/>
            <a:r>
              <a:rPr lang="en-US" dirty="0" smtClean="0"/>
              <a:t>Test data:   C02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18924"/>
            <a:ext cx="5040560" cy="37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92857"/>
            <a:ext cx="5039618" cy="37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299917"/>
            <a:ext cx="10664825" cy="5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268760"/>
            <a:ext cx="10341297" cy="492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94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C01,C02,C04</a:t>
            </a:r>
          </a:p>
          <a:p>
            <a:pPr algn="l"/>
            <a:r>
              <a:rPr lang="en-US" dirty="0" smtClean="0"/>
              <a:t>Test data:   C03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3" y="1543676"/>
            <a:ext cx="4874158" cy="36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683" y="1484784"/>
            <a:ext cx="4874158" cy="36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210795"/>
            <a:ext cx="10779569" cy="513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14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120" y="1268760"/>
            <a:ext cx="10326013" cy="49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0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C01,C02,C03</a:t>
            </a:r>
          </a:p>
          <a:p>
            <a:pPr algn="l"/>
            <a:r>
              <a:rPr lang="en-US" dirty="0" smtClean="0"/>
              <a:t>Test data:   C04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4" y="1516142"/>
            <a:ext cx="4910884" cy="36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66" y="1470715"/>
            <a:ext cx="4884690" cy="36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4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508386"/>
            <a:ext cx="10125273" cy="482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7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b="1" dirty="0" smtClean="0">
                <a:cs typeface="+mn-cs"/>
              </a:rPr>
              <a:t>Bad Electrodes Histogram</a:t>
            </a:r>
            <a:endParaRPr lang="he-IL" b="1" dirty="0"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068960"/>
            <a:ext cx="10830540" cy="296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916832"/>
            <a:ext cx="9909249" cy="47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6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/>
          <a:lstStyle/>
          <a:p>
            <a:r>
              <a:rPr lang="en-US" b="1" dirty="0" smtClean="0"/>
              <a:t>Histogram – per Subject</a:t>
            </a:r>
            <a:endParaRPr lang="he-IL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33829"/>
            <a:ext cx="11118381" cy="529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Electrodes </a:t>
            </a:r>
            <a:r>
              <a:rPr lang="en-US" b="1" dirty="0" smtClean="0"/>
              <a:t>Histogram</a:t>
            </a:r>
            <a:br>
              <a:rPr lang="en-US" b="1" dirty="0" smtClean="0"/>
            </a:br>
            <a:r>
              <a:rPr lang="en-US" sz="2700" b="1" dirty="0" smtClean="0"/>
              <a:t>Potential Good Electrodes  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22353"/>
            <a:ext cx="5976664" cy="44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4848" y="94354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+mn-cs"/>
              </a:rPr>
              <a:t>Histogram – per </a:t>
            </a:r>
            <a:r>
              <a:rPr lang="en-US" b="1" dirty="0" smtClean="0">
                <a:cs typeface="+mn-cs"/>
              </a:rPr>
              <a:t>Subject</a:t>
            </a:r>
            <a:br>
              <a:rPr lang="en-US" b="1" dirty="0" smtClean="0">
                <a:cs typeface="+mn-cs"/>
              </a:rPr>
            </a:br>
            <a:r>
              <a:rPr lang="en-US" sz="2700" b="1" dirty="0" smtClean="0">
                <a:cs typeface="+mn-cs"/>
              </a:rPr>
              <a:t>Bad </a:t>
            </a:r>
            <a:r>
              <a:rPr lang="en-US" sz="2700" b="1" dirty="0" smtClean="0">
                <a:cs typeface="+mn-cs"/>
              </a:rPr>
              <a:t>Electrodes, trials &lt; 500</a:t>
            </a:r>
            <a:endParaRPr lang="he-IL" sz="2700" dirty="0"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988839"/>
            <a:ext cx="10664825" cy="5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" y="2276872"/>
            <a:ext cx="4699588" cy="248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11" y="1772816"/>
            <a:ext cx="41764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c01 old good electrodes (32)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1772814"/>
            <a:ext cx="361234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c01 all his good electrodes (60)</a:t>
            </a:r>
            <a:endParaRPr lang="he-IL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8" y="2276872"/>
            <a:ext cx="4489824" cy="21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6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11" y="836712"/>
            <a:ext cx="41764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</a:t>
            </a:r>
            <a:r>
              <a:rPr lang="en-US" sz="1400" dirty="0" smtClean="0"/>
              <a:t>c02 </a:t>
            </a:r>
            <a:r>
              <a:rPr lang="en-US" sz="1400" dirty="0" smtClean="0"/>
              <a:t>old good electrodes (32)</a:t>
            </a:r>
            <a:endParaRPr lang="he-I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62713" y="836712"/>
            <a:ext cx="361234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Subject c02 all his good electrodes (63)</a:t>
            </a:r>
            <a:endParaRPr lang="he-IL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28" y="1484784"/>
            <a:ext cx="3878117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" y="1484784"/>
            <a:ext cx="3473842" cy="235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593" y="4221372"/>
            <a:ext cx="3798021" cy="251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1" y="4149080"/>
            <a:ext cx="3607766" cy="24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he-I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295"/>
            <a:ext cx="4200606" cy="314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620688"/>
            <a:ext cx="67687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Train data: C02,C03,C04</a:t>
            </a:r>
          </a:p>
          <a:p>
            <a:pPr algn="l"/>
            <a:r>
              <a:rPr lang="en-US" dirty="0" smtClean="0"/>
              <a:t>Test data:   C01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75" y="1436295"/>
            <a:ext cx="4265282" cy="319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 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013176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Without 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3626</TotalTime>
  <Words>100</Words>
  <Application>Microsoft Office PowerPoint</Application>
  <PresentationFormat>‫הצגה על המסך (4:3)</PresentationFormat>
  <Paragraphs>26</Paragraphs>
  <Slides>20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1" baseType="lpstr">
      <vt:lpstr>עירוני</vt:lpstr>
      <vt:lpstr>Electrodes Statistics</vt:lpstr>
      <vt:lpstr>Bad Electrodes Histogram</vt:lpstr>
      <vt:lpstr>Histogram – per Subject</vt:lpstr>
      <vt:lpstr>Bad Electrodes Histogram Potential Good Electrodes  </vt:lpstr>
      <vt:lpstr>Histogram – per Subject Bad Electrodes, trials &lt; 500</vt:lpstr>
      <vt:lpstr>מצגת של PowerPoint</vt:lpstr>
      <vt:lpstr>מצגת של PowerPoint</vt:lpstr>
      <vt:lpstr>Confusion Matrix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46</cp:revision>
  <dcterms:created xsi:type="dcterms:W3CDTF">2017-11-28T18:26:58Z</dcterms:created>
  <dcterms:modified xsi:type="dcterms:W3CDTF">2017-12-23T13:37:04Z</dcterms:modified>
</cp:coreProperties>
</file>