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1161713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11" d="100"/>
          <a:sy n="111" d="100"/>
        </p:scale>
        <p:origin x="-892" y="-52"/>
      </p:cViewPr>
      <p:guideLst>
        <p:guide orient="horz" pos="2160"/>
        <p:guide pos="35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837129" y="2130426"/>
            <a:ext cx="9487456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674257" y="3886200"/>
            <a:ext cx="78131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EACE-5EFD-4C06-816F-033332C7E367}" type="datetimeFigureOut">
              <a:rPr lang="he-IL" smtClean="0"/>
              <a:t>כ"ו/סיון/תשע"ח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B392-3EC2-4679-B25C-7EFB4D1079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840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EACE-5EFD-4C06-816F-033332C7E367}" type="datetimeFigureOut">
              <a:rPr lang="he-IL" smtClean="0"/>
              <a:t>כ"ו/סיון/תשע"ח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B392-3EC2-4679-B25C-7EFB4D1079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689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9878891" y="274639"/>
            <a:ext cx="3063658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682105" y="274639"/>
            <a:ext cx="9010758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EACE-5EFD-4C06-816F-033332C7E367}" type="datetimeFigureOut">
              <a:rPr lang="he-IL" smtClean="0"/>
              <a:t>כ"ו/סיון/תשע"ח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B392-3EC2-4679-B25C-7EFB4D1079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495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EACE-5EFD-4C06-816F-033332C7E367}" type="datetimeFigureOut">
              <a:rPr lang="he-IL" smtClean="0"/>
              <a:t>כ"ו/סיון/תשע"ח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B392-3EC2-4679-B25C-7EFB4D1079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802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81698" y="4406901"/>
            <a:ext cx="9487456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81698" y="2906713"/>
            <a:ext cx="948745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EACE-5EFD-4C06-816F-033332C7E367}" type="datetimeFigureOut">
              <a:rPr lang="he-IL" smtClean="0"/>
              <a:t>כ"ו/סיון/תשע"ח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B392-3EC2-4679-B25C-7EFB4D1079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659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682106" y="1600201"/>
            <a:ext cx="603623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904373" y="1600201"/>
            <a:ext cx="603817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EACE-5EFD-4C06-816F-033332C7E367}" type="datetimeFigureOut">
              <a:rPr lang="he-IL" smtClean="0"/>
              <a:t>כ"ו/סיון/תשע"ח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B392-3EC2-4679-B25C-7EFB4D1079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832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58086" y="274638"/>
            <a:ext cx="1004554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558086" y="1535113"/>
            <a:ext cx="493169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58086" y="2174875"/>
            <a:ext cx="493169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5669996" y="1535113"/>
            <a:ext cx="49336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5669996" y="2174875"/>
            <a:ext cx="49336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EACE-5EFD-4C06-816F-033332C7E367}" type="datetimeFigureOut">
              <a:rPr lang="he-IL" smtClean="0"/>
              <a:t>כ"ו/סיון/תשע"ח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B392-3EC2-4679-B25C-7EFB4D1079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329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EACE-5EFD-4C06-816F-033332C7E367}" type="datetimeFigureOut">
              <a:rPr lang="he-IL" smtClean="0"/>
              <a:t>כ"ו/סיון/תשע"ח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B392-3EC2-4679-B25C-7EFB4D1079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901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EACE-5EFD-4C06-816F-033332C7E367}" type="datetimeFigureOut">
              <a:rPr lang="he-IL" smtClean="0"/>
              <a:t>כ"ו/סיון/תשע"ח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B392-3EC2-4679-B25C-7EFB4D1079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755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58086" y="273050"/>
            <a:ext cx="3672127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363920" y="273051"/>
            <a:ext cx="623970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558086" y="1435101"/>
            <a:ext cx="367212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EACE-5EFD-4C06-816F-033332C7E367}" type="datetimeFigureOut">
              <a:rPr lang="he-IL" smtClean="0"/>
              <a:t>כ"ו/סיון/תשע"ח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B392-3EC2-4679-B25C-7EFB4D1079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478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87774" y="4800600"/>
            <a:ext cx="6697028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2187774" y="612775"/>
            <a:ext cx="669702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2187774" y="5367338"/>
            <a:ext cx="66970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EACE-5EFD-4C06-816F-033332C7E367}" type="datetimeFigureOut">
              <a:rPr lang="he-IL" smtClean="0"/>
              <a:t>כ"ו/סיון/תשע"ח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B392-3EC2-4679-B25C-7EFB4D1079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58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558086" y="274638"/>
            <a:ext cx="10045542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558086" y="1600201"/>
            <a:ext cx="10045542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7999228" y="6356351"/>
            <a:ext cx="26044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3EACE-5EFD-4C06-816F-033332C7E367}" type="datetimeFigureOut">
              <a:rPr lang="he-IL" smtClean="0"/>
              <a:t>כ"ו/סיון/תשע"ח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813586" y="6356351"/>
            <a:ext cx="3534542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558085" y="6356351"/>
            <a:ext cx="26044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7B392-3EC2-4679-B25C-7EFB4D1079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419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קבוצה 2"/>
          <p:cNvGrpSpPr/>
          <p:nvPr/>
        </p:nvGrpSpPr>
        <p:grpSpPr>
          <a:xfrm>
            <a:off x="1045844" y="1387580"/>
            <a:ext cx="9338311" cy="3726182"/>
            <a:chOff x="1045844" y="1387580"/>
            <a:chExt cx="9338311" cy="3726182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9" t="5092" r="7139" b="1616"/>
            <a:stretch/>
          </p:blipFill>
          <p:spPr bwMode="auto">
            <a:xfrm>
              <a:off x="5720714" y="1387581"/>
              <a:ext cx="4663441" cy="372618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9" t="4863" r="6814" b="1846"/>
            <a:stretch/>
          </p:blipFill>
          <p:spPr bwMode="auto">
            <a:xfrm>
              <a:off x="1045844" y="1387580"/>
              <a:ext cx="4674870" cy="372618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0465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" t="3326" r="8338"/>
          <a:stretch/>
        </p:blipFill>
        <p:spPr bwMode="auto">
          <a:xfrm>
            <a:off x="331470" y="720090"/>
            <a:ext cx="10327006" cy="561086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87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1194435" y="1628775"/>
            <a:ext cx="9269732" cy="3720467"/>
            <a:chOff x="1194435" y="1628775"/>
            <a:chExt cx="9269732" cy="372046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9" t="5408" r="7439" b="1444"/>
            <a:stretch/>
          </p:blipFill>
          <p:spPr bwMode="auto">
            <a:xfrm>
              <a:off x="5840731" y="1628775"/>
              <a:ext cx="4623436" cy="372046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20" t="5172" r="7269" b="1680"/>
            <a:stretch/>
          </p:blipFill>
          <p:spPr bwMode="auto">
            <a:xfrm>
              <a:off x="1194435" y="1628775"/>
              <a:ext cx="4646296" cy="372046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065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794384" y="1634489"/>
            <a:ext cx="9378316" cy="3760471"/>
            <a:chOff x="794384" y="1634489"/>
            <a:chExt cx="9378316" cy="3760471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1" t="4556" r="6347" b="1293"/>
            <a:stretch/>
          </p:blipFill>
          <p:spPr bwMode="auto">
            <a:xfrm>
              <a:off x="794384" y="1634489"/>
              <a:ext cx="4663441" cy="376047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43" t="4407" r="5959" b="1443"/>
            <a:stretch/>
          </p:blipFill>
          <p:spPr bwMode="auto">
            <a:xfrm>
              <a:off x="5457825" y="1634489"/>
              <a:ext cx="4714875" cy="376047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6548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0" t="4043" r="6628" b="1379"/>
          <a:stretch/>
        </p:blipFill>
        <p:spPr bwMode="auto">
          <a:xfrm>
            <a:off x="5755005" y="1657350"/>
            <a:ext cx="4663440" cy="377761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1" t="3927" r="7180" b="1495"/>
          <a:stretch/>
        </p:blipFill>
        <p:spPr bwMode="auto">
          <a:xfrm>
            <a:off x="1125855" y="1657350"/>
            <a:ext cx="4629150" cy="377761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617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קבוצה 2"/>
          <p:cNvGrpSpPr/>
          <p:nvPr/>
        </p:nvGrpSpPr>
        <p:grpSpPr>
          <a:xfrm>
            <a:off x="112665" y="644226"/>
            <a:ext cx="10689933" cy="5752525"/>
            <a:chOff x="112665" y="644226"/>
            <a:chExt cx="10689933" cy="5752525"/>
          </a:xfrm>
        </p:grpSpPr>
        <p:pic>
          <p:nvPicPr>
            <p:cNvPr id="1026" name="Picture 2" descr="C:\Users\User\Desktop\gal\Technion\EEG_Project\Paper\figures\example_rotation_2_subj\Riemannia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30" r="-11"/>
            <a:stretch/>
          </p:blipFill>
          <p:spPr bwMode="auto">
            <a:xfrm>
              <a:off x="112666" y="3523380"/>
              <a:ext cx="3592466" cy="2873371"/>
            </a:xfrm>
            <a:prstGeom prst="rect">
              <a:avLst/>
            </a:prstGeom>
            <a:noFill/>
            <a:ln w="317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User\Desktop\gal\Technion\EEG_Project\Paper\figures\example_rotation_2_subj\Riemannia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112665" y="644226"/>
              <a:ext cx="3592467" cy="2883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User\Desktop\gal\Technion\EEG_Project\Paper\figures\example_rotation_2_subj\PT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59" r="-2"/>
            <a:stretch/>
          </p:blipFill>
          <p:spPr bwMode="auto">
            <a:xfrm>
              <a:off x="3705132" y="3533792"/>
              <a:ext cx="3559127" cy="2862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C:\Users\User\Desktop\gal\Technion\EEG_Project\Paper\figures\example_rotation_2_subj\PT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49959"/>
            <a:stretch/>
          </p:blipFill>
          <p:spPr bwMode="auto">
            <a:xfrm>
              <a:off x="3705132" y="646168"/>
              <a:ext cx="3583939" cy="2877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C:\Users\User\Desktop\gal\Technion\EEG_Project\Paper\figures\example_rotation_2_subj\ROT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85" r="1"/>
            <a:stretch/>
          </p:blipFill>
          <p:spPr bwMode="auto">
            <a:xfrm>
              <a:off x="7261057" y="3523380"/>
              <a:ext cx="3535955" cy="2870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5" descr="C:\Users\User\Desktop\gal\Technion\EEG_Project\Paper\figures\example_rotation_2_subj\ROT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7270571" y="644227"/>
              <a:ext cx="3532027" cy="2879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1046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1" r="7045"/>
          <a:stretch/>
        </p:blipFill>
        <p:spPr bwMode="auto">
          <a:xfrm>
            <a:off x="1543049" y="1431925"/>
            <a:ext cx="8046721" cy="39941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4002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731520" y="1520190"/>
            <a:ext cx="9337879" cy="3709035"/>
            <a:chOff x="731520" y="1520190"/>
            <a:chExt cx="9337879" cy="370903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51" t="6208" r="5751" b="930"/>
            <a:stretch/>
          </p:blipFill>
          <p:spPr bwMode="auto">
            <a:xfrm>
              <a:off x="5354523" y="1520190"/>
              <a:ext cx="4714876" cy="3709035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2" t="5751" r="7140" b="1387"/>
            <a:stretch/>
          </p:blipFill>
          <p:spPr bwMode="auto">
            <a:xfrm>
              <a:off x="731520" y="1520190"/>
              <a:ext cx="4612005" cy="3709035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7905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542925" y="1440177"/>
            <a:ext cx="9368731" cy="3783333"/>
            <a:chOff x="542925" y="1440177"/>
            <a:chExt cx="9368731" cy="378333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6" t="3577" r="6905" b="1702"/>
            <a:stretch/>
          </p:blipFill>
          <p:spPr bwMode="auto">
            <a:xfrm>
              <a:off x="542925" y="1440179"/>
              <a:ext cx="4669156" cy="378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3" t="3948" r="6539" b="1329"/>
            <a:stretch/>
          </p:blipFill>
          <p:spPr bwMode="auto">
            <a:xfrm>
              <a:off x="5219641" y="1440177"/>
              <a:ext cx="4692015" cy="378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68657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457200" y="1457323"/>
            <a:ext cx="9377879" cy="3805587"/>
            <a:chOff x="457200" y="1457323"/>
            <a:chExt cx="9377879" cy="380558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51" t="4721" r="6394"/>
            <a:stretch/>
          </p:blipFill>
          <p:spPr bwMode="auto">
            <a:xfrm>
              <a:off x="5154493" y="1457323"/>
              <a:ext cx="4680586" cy="3805585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9" t="4178" r="6947" b="544"/>
            <a:stretch/>
          </p:blipFill>
          <p:spPr bwMode="auto">
            <a:xfrm>
              <a:off x="457200" y="1457325"/>
              <a:ext cx="4680585" cy="3805585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2171285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0</Words>
  <Application>Microsoft Office PowerPoint</Application>
  <PresentationFormat>מותאם אישית</PresentationFormat>
  <Paragraphs>0</Paragraphs>
  <Slides>10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1" baseType="lpstr">
      <vt:lpstr>ערכת נושא Office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User</dc:creator>
  <cp:lastModifiedBy>User</cp:lastModifiedBy>
  <cp:revision>12</cp:revision>
  <dcterms:created xsi:type="dcterms:W3CDTF">2018-06-04T14:19:08Z</dcterms:created>
  <dcterms:modified xsi:type="dcterms:W3CDTF">2018-06-09T19:14:42Z</dcterms:modified>
</cp:coreProperties>
</file>