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10"/>
  </p:notesMasterIdLst>
  <p:sldIdLst>
    <p:sldId id="302" r:id="rId2"/>
    <p:sldId id="316" r:id="rId3"/>
    <p:sldId id="310" r:id="rId4"/>
    <p:sldId id="317" r:id="rId5"/>
    <p:sldId id="318" r:id="rId6"/>
    <p:sldId id="319" r:id="rId7"/>
    <p:sldId id="320" r:id="rId8"/>
    <p:sldId id="321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13" autoAdjust="0"/>
    <p:restoredTop sz="94660"/>
  </p:normalViewPr>
  <p:slideViewPr>
    <p:cSldViewPr>
      <p:cViewPr varScale="1">
        <p:scale>
          <a:sx n="111" d="100"/>
          <a:sy n="111" d="100"/>
        </p:scale>
        <p:origin x="-1744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438DE5-3A01-4A96-B6BE-6C3D35906B44}" type="datetimeFigureOut">
              <a:rPr lang="he-IL" smtClean="0"/>
              <a:t>כ"ח/סיון/תשע"ח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ED1735A-6E16-4896-8C71-2AE8786A4A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06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כ"ח/סיון/תשע"ח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כ"ח/סיון/תשע"ח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כ"ח/סיון/תשע"ח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כ"ח/סיון/תשע"ח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כ"ח/סיון/תשע"ח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כ"ח/סיון/תשע"ח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5FDF4E-02FA-495D-9F7F-218675B6E325}" type="datetimeFigureOut">
              <a:rPr lang="he-IL" smtClean="0"/>
              <a:t>כ"ח/סיון/תשע"ח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כ"ח/סיון/תשע"ח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כ"ח/סיון/תשע"ח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כ"ח/סיון/תשע"ח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כ"ח/סיון/תשע"ח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5FDF4E-02FA-495D-9F7F-218675B6E325}" type="datetimeFigureOut">
              <a:rPr lang="he-IL" smtClean="0"/>
              <a:t>כ"ח/סיון/תשע"ח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June 12, 2018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34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 Optimal Electrode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 electrodes</a:t>
            </a:r>
            <a:endParaRPr lang="he-IL" dirty="0" smtClean="0"/>
          </a:p>
          <a:p>
            <a:r>
              <a:rPr lang="en-US" dirty="0" smtClean="0"/>
              <a:t>2 Auditory stimuli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5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C01, Stimuli 11,13</a:t>
            </a:r>
          </a:p>
          <a:p>
            <a:pPr algn="l"/>
            <a:r>
              <a:rPr lang="en-US" dirty="0" smtClean="0"/>
              <a:t>60 electrodes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4954237" y="5422010"/>
            <a:ext cx="22322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Best: 42,52</a:t>
            </a:r>
          </a:p>
          <a:p>
            <a:pPr algn="l"/>
            <a:r>
              <a:rPr lang="en-US" dirty="0" smtClean="0"/>
              <a:t>89.5%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190" y="576840"/>
            <a:ext cx="7010601" cy="422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63691"/>
            <a:ext cx="3960440" cy="296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840367"/>
            <a:ext cx="2663825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5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C02, Stimuli 11,13</a:t>
            </a:r>
          </a:p>
          <a:p>
            <a:pPr algn="l"/>
            <a:r>
              <a:rPr lang="en-US" dirty="0" smtClean="0"/>
              <a:t>63 electrodes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4954237" y="5422010"/>
            <a:ext cx="22322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Best: 7,8</a:t>
            </a:r>
          </a:p>
          <a:p>
            <a:pPr algn="l"/>
            <a:r>
              <a:rPr lang="en-US" dirty="0" smtClean="0"/>
              <a:t>85%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61" y="4674630"/>
            <a:ext cx="2855922" cy="214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01378"/>
            <a:ext cx="4104557" cy="307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33" y="620688"/>
            <a:ext cx="6190456" cy="393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50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C03, Stimuli 11,13</a:t>
            </a:r>
          </a:p>
          <a:p>
            <a:pPr algn="l"/>
            <a:r>
              <a:rPr lang="en-US" dirty="0" smtClean="0"/>
              <a:t>63 electrodes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4954237" y="5457710"/>
            <a:ext cx="22322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Best: 25,34</a:t>
            </a:r>
          </a:p>
          <a:p>
            <a:pPr algn="l"/>
            <a:r>
              <a:rPr lang="en-US" dirty="0" smtClean="0"/>
              <a:t>89.5%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843378"/>
            <a:ext cx="2578010" cy="1932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" y="3860356"/>
            <a:ext cx="4031977" cy="302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620688"/>
            <a:ext cx="6743558" cy="4086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2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C04, Stimuli 11,13</a:t>
            </a:r>
          </a:p>
          <a:p>
            <a:pPr algn="l"/>
            <a:r>
              <a:rPr lang="en-US" dirty="0" smtClean="0"/>
              <a:t>53 electrodes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4954237" y="5457710"/>
            <a:ext cx="22322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Best: 8,63</a:t>
            </a:r>
          </a:p>
          <a:p>
            <a:pPr algn="l"/>
            <a:r>
              <a:rPr lang="en-US" dirty="0" smtClean="0"/>
              <a:t>85.5%</a:t>
            </a:r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581128"/>
            <a:ext cx="2855923" cy="214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52813"/>
            <a:ext cx="4008509" cy="300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92696"/>
            <a:ext cx="7207819" cy="388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1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C05, Stimuli 11,13</a:t>
            </a:r>
          </a:p>
          <a:p>
            <a:pPr algn="l"/>
            <a:r>
              <a:rPr lang="en-US" dirty="0" smtClean="0"/>
              <a:t>60 electrodes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4954237" y="5457710"/>
            <a:ext cx="22322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Best: 24,34</a:t>
            </a:r>
          </a:p>
          <a:p>
            <a:pPr algn="l"/>
            <a:r>
              <a:rPr lang="en-US" dirty="0" smtClean="0"/>
              <a:t>95.5%</a:t>
            </a:r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033" y="4577761"/>
            <a:ext cx="2988500" cy="2240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89203"/>
            <a:ext cx="3959969" cy="29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060" y="692696"/>
            <a:ext cx="6921945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5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</a:t>
            </a:r>
            <a:r>
              <a:rPr lang="en-US" dirty="0" smtClean="0"/>
              <a:t>C06, </a:t>
            </a:r>
            <a:r>
              <a:rPr lang="en-US" dirty="0" smtClean="0"/>
              <a:t>Stimuli 11,13</a:t>
            </a:r>
          </a:p>
          <a:p>
            <a:pPr algn="l"/>
            <a:r>
              <a:rPr lang="en-US" dirty="0" smtClean="0"/>
              <a:t>62 </a:t>
            </a:r>
            <a:r>
              <a:rPr lang="en-US" dirty="0" smtClean="0"/>
              <a:t>electrodes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4954237" y="5457710"/>
            <a:ext cx="22322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Best: 35,39</a:t>
            </a:r>
          </a:p>
          <a:p>
            <a:pPr algn="l"/>
            <a:r>
              <a:rPr lang="en-US" dirty="0" smtClean="0"/>
              <a:t>77%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581128"/>
            <a:ext cx="2951857" cy="221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76693"/>
            <a:ext cx="4248001" cy="318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988" y="605144"/>
            <a:ext cx="6504012" cy="403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6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21740</TotalTime>
  <Words>84</Words>
  <Application>Microsoft Office PowerPoint</Application>
  <PresentationFormat>‫הצגה על המסך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עירוני</vt:lpstr>
      <vt:lpstr>June 12, 2018</vt:lpstr>
      <vt:lpstr>Find Optimal Electrode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Electrodes Statistics</dc:title>
  <dc:creator>User</dc:creator>
  <cp:lastModifiedBy>User</cp:lastModifiedBy>
  <cp:revision>256</cp:revision>
  <dcterms:created xsi:type="dcterms:W3CDTF">2017-11-28T18:26:58Z</dcterms:created>
  <dcterms:modified xsi:type="dcterms:W3CDTF">2018-06-11T14:30:57Z</dcterms:modified>
</cp:coreProperties>
</file>