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4" d="100"/>
          <a:sy n="64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י'/כסלו/תשע"ח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Electrodes Statistics</a:t>
            </a:r>
            <a:endParaRPr lang="he-IL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528" y="900539"/>
            <a:ext cx="8229600" cy="1066800"/>
          </a:xfrm>
        </p:spPr>
        <p:txBody>
          <a:bodyPr/>
          <a:lstStyle/>
          <a:p>
            <a:r>
              <a:rPr lang="en-US" b="1" dirty="0" smtClean="0"/>
              <a:t>Bad Electrodes per Subject</a:t>
            </a:r>
            <a:endParaRPr lang="he-IL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988840"/>
            <a:ext cx="9801745" cy="466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0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en-US" b="1" dirty="0" smtClean="0">
                <a:cs typeface="+mn-cs"/>
              </a:rPr>
              <a:t>Bad Electrodes Histogram</a:t>
            </a:r>
            <a:endParaRPr lang="he-IL" b="1" dirty="0"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068960"/>
            <a:ext cx="10830540" cy="296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066800"/>
          </a:xfrm>
        </p:spPr>
        <p:txBody>
          <a:bodyPr/>
          <a:lstStyle/>
          <a:p>
            <a:r>
              <a:rPr lang="en-US" b="1" dirty="0" smtClean="0"/>
              <a:t>Histogram – per Subject</a:t>
            </a:r>
            <a:endParaRPr lang="he-IL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1733829"/>
            <a:ext cx="11118381" cy="529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3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1520" y="90872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Bad Electrodes </a:t>
            </a:r>
            <a:r>
              <a:rPr lang="en-US" b="1" dirty="0" smtClean="0"/>
              <a:t>Histogram</a:t>
            </a:r>
            <a:br>
              <a:rPr lang="en-US" b="1" dirty="0" smtClean="0"/>
            </a:br>
            <a:r>
              <a:rPr lang="en-US" sz="2700" b="1" dirty="0" smtClean="0"/>
              <a:t>Potential Good Electrodes  </a:t>
            </a:r>
            <a:endParaRPr lang="he-I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22353"/>
            <a:ext cx="5976664" cy="448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8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74848" y="94354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Histogram – per </a:t>
            </a:r>
            <a:r>
              <a:rPr lang="en-US" b="1" dirty="0" smtClean="0"/>
              <a:t>Subject</a:t>
            </a:r>
            <a:br>
              <a:rPr lang="en-US" b="1" dirty="0" smtClean="0"/>
            </a:br>
            <a:r>
              <a:rPr lang="en-US" sz="2700" b="1" dirty="0"/>
              <a:t>Potential Good Electrodes</a:t>
            </a:r>
            <a:endParaRPr lang="he-IL" sz="2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1988839"/>
            <a:ext cx="10664825" cy="507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9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134</TotalTime>
  <Words>20</Words>
  <Application>Microsoft Office PowerPoint</Application>
  <PresentationFormat>‫הצגה על המסך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עירוני</vt:lpstr>
      <vt:lpstr>Electrodes Statistics</vt:lpstr>
      <vt:lpstr>Bad Electrodes per Subject</vt:lpstr>
      <vt:lpstr>Bad Electrodes Histogram</vt:lpstr>
      <vt:lpstr>Histogram – per Subject</vt:lpstr>
      <vt:lpstr>Bad Electrodes Histogram Potential Good Electrodes  </vt:lpstr>
      <vt:lpstr>Histogram – per Subject Potential Good Electrodes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7</cp:revision>
  <dcterms:created xsi:type="dcterms:W3CDTF">2017-11-28T18:26:58Z</dcterms:created>
  <dcterms:modified xsi:type="dcterms:W3CDTF">2017-11-28T20:41:18Z</dcterms:modified>
</cp:coreProperties>
</file>