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6" r:id="rId1"/>
  </p:sldMasterIdLst>
  <p:notesMasterIdLst>
    <p:notesMasterId r:id="rId5"/>
  </p:notesMasterIdLst>
  <p:sldIdLst>
    <p:sldId id="302" r:id="rId2"/>
    <p:sldId id="303" r:id="rId3"/>
    <p:sldId id="304" r:id="rId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13" autoAdjust="0"/>
    <p:restoredTop sz="94660"/>
  </p:normalViewPr>
  <p:slideViewPr>
    <p:cSldViewPr>
      <p:cViewPr varScale="1">
        <p:scale>
          <a:sx n="64" d="100"/>
          <a:sy n="64" d="100"/>
        </p:scale>
        <p:origin x="-140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D438DE5-3A01-4A96-B6BE-6C3D35906B44}" type="datetimeFigureOut">
              <a:rPr lang="he-IL" smtClean="0"/>
              <a:t>י"ח/אייר/תשע"ח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ED1735A-6E16-4896-8C71-2AE8786A4A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606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לבן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מלבן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מלבן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מלבן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מלבן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מלבן מעוגל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מלבן מעוגל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מלבן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מלבן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י"ח/אייר/תשע"ח</a:t>
            </a:fld>
            <a:endParaRPr lang="he-IL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י"ח/אייר/תשע"ח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י"ח/אייר/תשע"ח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י"ח/אייר/תשע"ח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י"ח/אייר/תשע"ח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י"ח/אייר/תשע"ח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26" name="מציין מיקום של תאריך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5FDF4E-02FA-495D-9F7F-218675B6E325}" type="datetimeFigureOut">
              <a:rPr lang="he-IL" smtClean="0"/>
              <a:t>י"ח/אייר/תשע"ח</a:t>
            </a:fld>
            <a:endParaRPr lang="he-IL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  <p:sp>
        <p:nvSpPr>
          <p:cNvPr id="28" name="מציין מיקום של כותרת תחתונה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י"ח/אייר/תשע"ח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י"ח/אייר/תשע"ח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י"ח/אייר/תשע"ח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י"ח/אייר/תשע"ח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מלבן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מלבן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מלבן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מלבן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מלבן מעוגל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מלבן מעוגל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מלבן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מלבן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מלבן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מלבן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מלבן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מלבן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15FDF4E-02FA-495D-9F7F-218675B6E325}" type="datetimeFigureOut">
              <a:rPr lang="he-IL" smtClean="0"/>
              <a:t>י"ח/אייר/תשע"ח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e-IL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r" rtl="1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r" rtl="1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May 7, </a:t>
            </a:r>
            <a:r>
              <a:rPr lang="en-US" dirty="0" smtClean="0"/>
              <a:t>2018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34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4944"/>
            <a:ext cx="68580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83" y="620688"/>
            <a:ext cx="720725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53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EEG Frequency Bands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כותרת משנה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7200" y="3899938"/>
                <a:ext cx="4953000" cy="2265366"/>
              </a:xfrm>
            </p:spPr>
            <p:txBody>
              <a:bodyPr>
                <a:norm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𝐻𝑧</m:t>
                      </m:r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7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𝐻𝑧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8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𝐻𝑧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16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36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𝐻𝑧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𝛾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36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45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𝐻𝑧</m:t>
                      </m:r>
                    </m:oMath>
                  </m:oMathPara>
                </a14:m>
                <a:endParaRPr lang="sv-SE" dirty="0">
                  <a:solidFill>
                    <a:schemeClr val="tx1"/>
                  </a:solidFill>
                </a:endParaRPr>
              </a:p>
              <a:p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כותרת משנה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7200" y="3899938"/>
                <a:ext cx="4953000" cy="226536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516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ירוני">
  <a:themeElements>
    <a:clrScheme name="עירוני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עירוני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עירוני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19333</TotalTime>
  <Words>19</Words>
  <Application>Microsoft Office PowerPoint</Application>
  <PresentationFormat>‫הצגה על המסך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4" baseType="lpstr">
      <vt:lpstr>עירוני</vt:lpstr>
      <vt:lpstr>May 7, 2018</vt:lpstr>
      <vt:lpstr>מצגת של PowerPoint</vt:lpstr>
      <vt:lpstr>EEG Frequency Bands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Electrodes Statistics</dc:title>
  <dc:creator>User</dc:creator>
  <cp:lastModifiedBy>User</cp:lastModifiedBy>
  <cp:revision>195</cp:revision>
  <dcterms:created xsi:type="dcterms:W3CDTF">2017-11-28T18:26:58Z</dcterms:created>
  <dcterms:modified xsi:type="dcterms:W3CDTF">2018-05-04T00:04:54Z</dcterms:modified>
</cp:coreProperties>
</file>