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6" r:id="rId1"/>
  </p:sldMasterIdLst>
  <p:notesMasterIdLst>
    <p:notesMasterId r:id="rId22"/>
  </p:notesMasterIdLst>
  <p:sldIdLst>
    <p:sldId id="302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5" r:id="rId14"/>
    <p:sldId id="314" r:id="rId15"/>
    <p:sldId id="316" r:id="rId16"/>
    <p:sldId id="317" r:id="rId17"/>
    <p:sldId id="318" r:id="rId18"/>
    <p:sldId id="319" r:id="rId19"/>
    <p:sldId id="320" r:id="rId20"/>
    <p:sldId id="321" r:id="rId2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4" d="100"/>
          <a:sy n="64" d="100"/>
        </p:scale>
        <p:origin x="-130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D438DE5-3A01-4A96-B6BE-6C3D35906B44}" type="datetimeFigureOut">
              <a:rPr lang="he-IL" smtClean="0"/>
              <a:t>ו'/אדר/תשע"ח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ED1735A-6E16-4896-8C71-2AE8786A4A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606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מלבן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מלבן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מלבן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מלבן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מלבן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מלבן מעוגל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מלבן מעוגל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מלבן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מלבן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15FDF4E-02FA-495D-9F7F-218675B6E325}" type="datetimeFigureOut">
              <a:rPr lang="he-IL" smtClean="0"/>
              <a:t>ו'/אדר/תשע"ח</a:t>
            </a:fld>
            <a:endParaRPr lang="he-IL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ו'/אדר/תשע"ח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ו'/אדר/תשע"ח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ו'/אדר/תשע"ח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ו'/אדר/תשע"ח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ו'/אדר/תשע"ח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26" name="מציין מיקום של תאריך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5FDF4E-02FA-495D-9F7F-218675B6E325}" type="datetimeFigureOut">
              <a:rPr lang="he-IL" smtClean="0"/>
              <a:t>ו'/אדר/תשע"ח</a:t>
            </a:fld>
            <a:endParaRPr lang="he-IL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  <p:sp>
        <p:nvSpPr>
          <p:cNvPr id="28" name="מציין מיקום של כותרת תחתונה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15FDF4E-02FA-495D-9F7F-218675B6E325}" type="datetimeFigureOut">
              <a:rPr lang="he-IL" smtClean="0"/>
              <a:t>ו'/אדר/תשע"ח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ו'/אדר/תשע"ח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ו'/אדר/תשע"ח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ו'/אדר/תשע"ח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מלבן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מלבן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מלבן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מלבן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מלבן מעוגל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מלבן מעוגל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מלבן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מלבן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מלבן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מלבן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מלבן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מלבן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15FDF4E-02FA-495D-9F7F-218675B6E325}" type="datetimeFigureOut">
              <a:rPr lang="he-IL" smtClean="0"/>
              <a:t>ו'/אדר/תשע"ח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e-IL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r" rtl="1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r" rtl="1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Stimulus 11/12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9340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471" y="1124744"/>
            <a:ext cx="24482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Without FFT</a:t>
            </a:r>
          </a:p>
          <a:p>
            <a:pPr algn="ctr"/>
            <a:r>
              <a:rPr lang="en-US" sz="1400" dirty="0" smtClean="0"/>
              <a:t>With normalization</a:t>
            </a:r>
            <a:endParaRPr lang="he-IL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1124744"/>
            <a:ext cx="24482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With FFT</a:t>
            </a:r>
          </a:p>
          <a:p>
            <a:pPr algn="ctr"/>
            <a:r>
              <a:rPr lang="en-US" sz="1400" dirty="0" smtClean="0"/>
              <a:t>Without normalization</a:t>
            </a:r>
            <a:endParaRPr lang="he-IL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358246"/>
            <a:ext cx="417646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C01,C02</a:t>
            </a:r>
          </a:p>
          <a:p>
            <a:pPr algn="ctr"/>
            <a:r>
              <a:rPr lang="en-US" dirty="0" smtClean="0"/>
              <a:t>Stimulus 1,2,3,11,16</a:t>
            </a:r>
          </a:p>
          <a:p>
            <a:pPr algn="ctr"/>
            <a:r>
              <a:rPr lang="en-US" dirty="0" smtClean="0"/>
              <a:t>With PT and rotation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00" y="4094362"/>
            <a:ext cx="4562078" cy="2688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52" y="1639971"/>
            <a:ext cx="3527921" cy="264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83" y="1698755"/>
            <a:ext cx="3599929" cy="2698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95" y="4368623"/>
            <a:ext cx="4918005" cy="2663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769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471" y="1124744"/>
            <a:ext cx="24482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Without FFT</a:t>
            </a:r>
          </a:p>
          <a:p>
            <a:pPr algn="ctr"/>
            <a:r>
              <a:rPr lang="en-US" sz="1400" dirty="0" smtClean="0"/>
              <a:t>With normalization</a:t>
            </a:r>
            <a:endParaRPr lang="he-IL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580112" y="1124744"/>
            <a:ext cx="24482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With FFT</a:t>
            </a:r>
          </a:p>
          <a:p>
            <a:pPr algn="ctr"/>
            <a:r>
              <a:rPr lang="en-US" sz="1400" dirty="0" smtClean="0"/>
              <a:t>Without normalization</a:t>
            </a:r>
            <a:endParaRPr lang="he-IL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358246"/>
            <a:ext cx="417646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C01,C02,C03,C04,C05</a:t>
            </a:r>
            <a:endParaRPr lang="en-US" dirty="0" smtClean="0"/>
          </a:p>
          <a:p>
            <a:pPr algn="ctr"/>
            <a:r>
              <a:rPr lang="en-US" dirty="0" smtClean="0"/>
              <a:t>Stimulus </a:t>
            </a:r>
            <a:r>
              <a:rPr lang="en-US" dirty="0" smtClean="0"/>
              <a:t>1,3,14</a:t>
            </a:r>
            <a:endParaRPr lang="en-US" dirty="0" smtClean="0"/>
          </a:p>
          <a:p>
            <a:pPr algn="ctr"/>
            <a:r>
              <a:rPr lang="en-US" dirty="0" smtClean="0"/>
              <a:t>With PT and rotation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437127"/>
            <a:ext cx="4289921" cy="2500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411" y="1916832"/>
            <a:ext cx="3361729" cy="2520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21088"/>
            <a:ext cx="4392971" cy="2443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84" y="1670074"/>
            <a:ext cx="3432216" cy="257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822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471" y="1124744"/>
            <a:ext cx="24482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Without FFT</a:t>
            </a:r>
          </a:p>
          <a:p>
            <a:pPr algn="ctr"/>
            <a:r>
              <a:rPr lang="en-US" sz="1400" dirty="0" smtClean="0"/>
              <a:t>With normalization</a:t>
            </a:r>
            <a:endParaRPr lang="he-IL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580112" y="1124744"/>
            <a:ext cx="24482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With FFT</a:t>
            </a:r>
          </a:p>
          <a:p>
            <a:pPr algn="ctr"/>
            <a:r>
              <a:rPr lang="en-US" sz="1400" dirty="0" smtClean="0"/>
              <a:t>Without normalization</a:t>
            </a:r>
            <a:endParaRPr lang="he-IL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358246"/>
            <a:ext cx="417646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C01,C02,C03,C04,C05</a:t>
            </a:r>
            <a:endParaRPr lang="en-US" dirty="0" smtClean="0"/>
          </a:p>
          <a:p>
            <a:pPr algn="ctr"/>
            <a:r>
              <a:rPr lang="en-US" dirty="0" smtClean="0"/>
              <a:t>Stimulus </a:t>
            </a:r>
            <a:r>
              <a:rPr lang="en-US" dirty="0" smtClean="0"/>
              <a:t>1,3,14</a:t>
            </a:r>
            <a:endParaRPr lang="en-US" dirty="0" smtClean="0"/>
          </a:p>
          <a:p>
            <a:pPr algn="ctr"/>
            <a:r>
              <a:rPr lang="en-US" dirty="0" smtClean="0"/>
              <a:t>With PT and rotation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294033"/>
            <a:ext cx="4579987" cy="2560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804554"/>
            <a:ext cx="3239889" cy="242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71" y="4233505"/>
            <a:ext cx="4200182" cy="2494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71" y="1697095"/>
            <a:ext cx="3599929" cy="2698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8688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Kernel matrices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59323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35" y="1522944"/>
            <a:ext cx="244827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covariance</a:t>
            </a:r>
            <a:endParaRPr lang="en-US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724128" y="1513341"/>
            <a:ext cx="244827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kernel</a:t>
            </a:r>
            <a:endParaRPr lang="en-US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476672"/>
            <a:ext cx="417646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C01,C02,C03,C04,C05</a:t>
            </a:r>
            <a:endParaRPr lang="en-US" dirty="0" smtClean="0"/>
          </a:p>
          <a:p>
            <a:pPr algn="l"/>
            <a:r>
              <a:rPr lang="en-US" dirty="0" smtClean="0"/>
              <a:t>Stimulus </a:t>
            </a:r>
            <a:r>
              <a:rPr lang="en-US" dirty="0" smtClean="0"/>
              <a:t>1,3,14</a:t>
            </a:r>
            <a:endParaRPr lang="en-US" dirty="0" smtClean="0"/>
          </a:p>
          <a:p>
            <a:pPr algn="l"/>
            <a:r>
              <a:rPr lang="en-US" dirty="0" smtClean="0"/>
              <a:t>PT </a:t>
            </a:r>
            <a:r>
              <a:rPr lang="en-US" dirty="0" smtClean="0"/>
              <a:t>and </a:t>
            </a:r>
            <a:r>
              <a:rPr lang="en-US" dirty="0" smtClean="0"/>
              <a:t>rotation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291164"/>
            <a:ext cx="3754354" cy="2566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046" y="1963938"/>
            <a:ext cx="3120257" cy="233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67" y="4301238"/>
            <a:ext cx="3972297" cy="238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22" y="1865109"/>
            <a:ext cx="3383905" cy="253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3309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392362"/>
            <a:ext cx="3536891" cy="246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98330"/>
            <a:ext cx="3240118" cy="2429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835" y="1522944"/>
            <a:ext cx="244827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covariance</a:t>
            </a:r>
            <a:endParaRPr lang="en-US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724128" y="1513341"/>
            <a:ext cx="244827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kernel</a:t>
            </a:r>
            <a:endParaRPr lang="en-US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476672"/>
            <a:ext cx="417646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C01,C02</a:t>
            </a:r>
            <a:endParaRPr lang="en-US" dirty="0" smtClean="0"/>
          </a:p>
          <a:p>
            <a:pPr algn="l"/>
            <a:r>
              <a:rPr lang="en-US" dirty="0" smtClean="0"/>
              <a:t>Stimulus </a:t>
            </a:r>
            <a:r>
              <a:rPr lang="en-US" dirty="0" smtClean="0"/>
              <a:t>1,2,3,11,16</a:t>
            </a:r>
            <a:endParaRPr lang="en-US" dirty="0" smtClean="0"/>
          </a:p>
          <a:p>
            <a:pPr algn="l"/>
            <a:r>
              <a:rPr lang="en-US" dirty="0" smtClean="0"/>
              <a:t>PT </a:t>
            </a:r>
            <a:r>
              <a:rPr lang="en-US" dirty="0" smtClean="0"/>
              <a:t>and </a:t>
            </a:r>
            <a:r>
              <a:rPr lang="en-US" dirty="0" smtClean="0"/>
              <a:t>rotation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6" y="4427453"/>
            <a:ext cx="3897162" cy="2296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0" y="1830721"/>
            <a:ext cx="3268616" cy="245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6048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0" y="2054824"/>
            <a:ext cx="3268570" cy="236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0" y="4512771"/>
            <a:ext cx="3894914" cy="2213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642" y="4210105"/>
            <a:ext cx="3708075" cy="2677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642" y="1916832"/>
            <a:ext cx="3336167" cy="2501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835" y="1522944"/>
            <a:ext cx="244827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covariance</a:t>
            </a:r>
            <a:endParaRPr 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724128" y="1513341"/>
            <a:ext cx="244827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kernel</a:t>
            </a:r>
            <a:endParaRPr 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0" y="476672"/>
            <a:ext cx="417646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C01,C02,C03</a:t>
            </a:r>
            <a:endParaRPr lang="en-US" dirty="0" smtClean="0"/>
          </a:p>
          <a:p>
            <a:pPr algn="l"/>
            <a:r>
              <a:rPr lang="en-US" dirty="0" smtClean="0"/>
              <a:t>Stimulus </a:t>
            </a:r>
            <a:r>
              <a:rPr lang="en-US" dirty="0" smtClean="0"/>
              <a:t>1,2,3,11</a:t>
            </a:r>
            <a:endParaRPr lang="en-US" dirty="0" smtClean="0"/>
          </a:p>
          <a:p>
            <a:pPr algn="l"/>
            <a:r>
              <a:rPr lang="en-US" dirty="0" smtClean="0"/>
              <a:t>PT </a:t>
            </a:r>
            <a:r>
              <a:rPr lang="en-US" dirty="0" smtClean="0"/>
              <a:t>and </a:t>
            </a:r>
            <a:r>
              <a:rPr lang="en-US" dirty="0" smtClean="0"/>
              <a:t>rotation</a:t>
            </a:r>
          </a:p>
        </p:txBody>
      </p:sp>
    </p:spTree>
    <p:extLst>
      <p:ext uri="{BB962C8B-B14F-4D97-AF65-F5344CB8AC3E}">
        <p14:creationId xmlns:p14="http://schemas.microsoft.com/office/powerpoint/2010/main" val="3063083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8880"/>
            <a:ext cx="4104557" cy="3077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348880"/>
            <a:ext cx="5211291" cy="3185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476672"/>
            <a:ext cx="417646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C01,C02,C03</a:t>
            </a:r>
            <a:endParaRPr lang="en-US" dirty="0" smtClean="0"/>
          </a:p>
          <a:p>
            <a:pPr algn="l"/>
            <a:r>
              <a:rPr lang="en-US" dirty="0" smtClean="0"/>
              <a:t>Stimulus </a:t>
            </a:r>
            <a:r>
              <a:rPr lang="en-US" dirty="0" smtClean="0"/>
              <a:t>1,2,3,11</a:t>
            </a:r>
            <a:endParaRPr lang="en-US" dirty="0" smtClean="0"/>
          </a:p>
          <a:p>
            <a:pPr algn="l"/>
            <a:r>
              <a:rPr lang="en-US" dirty="0" smtClean="0"/>
              <a:t>PT </a:t>
            </a:r>
            <a:r>
              <a:rPr lang="en-US" dirty="0" smtClean="0"/>
              <a:t>and </a:t>
            </a:r>
            <a:r>
              <a:rPr lang="en-US" dirty="0" smtClean="0"/>
              <a:t>rotation</a:t>
            </a:r>
          </a:p>
          <a:p>
            <a:pPr algn="l"/>
            <a:r>
              <a:rPr lang="en-US" dirty="0" smtClean="0"/>
              <a:t>FFT and covariance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5612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ICA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97637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548680"/>
            <a:ext cx="59766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ICA =&gt; FFT =&gt; Kernel =&gt; PT =&gt; rotation</a:t>
            </a:r>
            <a:endParaRPr lang="he-I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25" y="3140968"/>
            <a:ext cx="4109879" cy="3081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853" y="3210980"/>
            <a:ext cx="5526949" cy="2941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345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323" y="2420888"/>
            <a:ext cx="720090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00" y="836712"/>
            <a:ext cx="396044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Subject 01, stimulus 11,12</a:t>
            </a:r>
          </a:p>
          <a:p>
            <a:pPr algn="l"/>
            <a:r>
              <a:rPr lang="en-US" dirty="0" smtClean="0"/>
              <a:t>All good electrodes (60), 249 trials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68109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140968"/>
            <a:ext cx="4744194" cy="274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1" y="3212976"/>
            <a:ext cx="4272007" cy="2603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90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56" y="2564904"/>
            <a:ext cx="862330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7584" y="1124744"/>
            <a:ext cx="28803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t-SNE after DM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1110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" y="3081147"/>
            <a:ext cx="4350906" cy="326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164314"/>
            <a:ext cx="5632025" cy="3274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980728"/>
            <a:ext cx="352839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C01, S01</a:t>
            </a:r>
          </a:p>
          <a:p>
            <a:pPr algn="l"/>
            <a:r>
              <a:rPr lang="en-US" dirty="0" smtClean="0"/>
              <a:t>Stimulus 11,12</a:t>
            </a:r>
          </a:p>
          <a:p>
            <a:pPr algn="l"/>
            <a:r>
              <a:rPr lang="en-US" dirty="0" smtClean="0"/>
              <a:t>32 electrodes</a:t>
            </a:r>
          </a:p>
          <a:p>
            <a:pPr algn="l"/>
            <a:r>
              <a:rPr lang="en-US" dirty="0" smtClean="0"/>
              <a:t>PCA after PT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803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284984"/>
            <a:ext cx="5226976" cy="3149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7" y="3259626"/>
            <a:ext cx="4146038" cy="3108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1052736"/>
            <a:ext cx="16561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After rotation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9108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6912"/>
            <a:ext cx="77533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31640" y="1201096"/>
            <a:ext cx="338437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C05, Stimulus 11,12</a:t>
            </a:r>
          </a:p>
          <a:p>
            <a:pPr algn="l"/>
            <a:r>
              <a:rPr lang="en-US" dirty="0" smtClean="0"/>
              <a:t>All auditory electrodes</a:t>
            </a:r>
          </a:p>
        </p:txBody>
      </p:sp>
    </p:spTree>
    <p:extLst>
      <p:ext uri="{BB962C8B-B14F-4D97-AF65-F5344CB8AC3E}">
        <p14:creationId xmlns:p14="http://schemas.microsoft.com/office/powerpoint/2010/main" val="1950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Frequency domain - FFT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825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919" y="1754794"/>
            <a:ext cx="4704566" cy="2826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128" y="4581128"/>
            <a:ext cx="5258600" cy="2412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3608" y="351823"/>
            <a:ext cx="417646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C02, C05, C08</a:t>
            </a:r>
          </a:p>
          <a:p>
            <a:pPr algn="ctr"/>
            <a:r>
              <a:rPr lang="en-US" dirty="0" smtClean="0"/>
              <a:t>Stimulus 1,3,14</a:t>
            </a:r>
          </a:p>
          <a:p>
            <a:pPr algn="ctr"/>
            <a:r>
              <a:rPr lang="en-US" dirty="0" smtClean="0"/>
              <a:t>With PT and rotation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455" y="1340768"/>
            <a:ext cx="244827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Without FFT</a:t>
            </a:r>
            <a:endParaRPr lang="he-IL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1340768"/>
            <a:ext cx="244827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With FFT</a:t>
            </a:r>
            <a:endParaRPr lang="he-IL" sz="14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48" y="4004405"/>
            <a:ext cx="4970760" cy="2811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3" y="1754795"/>
            <a:ext cx="3335740" cy="225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39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476672"/>
            <a:ext cx="33843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/>
              <a:t>Without normalization</a:t>
            </a:r>
            <a:endParaRPr lang="he-IL" b="1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265618"/>
            <a:ext cx="4390802" cy="2647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539483"/>
            <a:ext cx="3745429" cy="2591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0471" y="1124744"/>
            <a:ext cx="244827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Without FFT</a:t>
            </a:r>
            <a:endParaRPr lang="he-IL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580112" y="1124744"/>
            <a:ext cx="244827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With FFT</a:t>
            </a:r>
            <a:endParaRPr lang="he-IL" sz="1400" dirty="0"/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06" y="4131205"/>
            <a:ext cx="4452987" cy="2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06" y="1517627"/>
            <a:ext cx="3671937" cy="275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137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עירוני">
  <a:themeElements>
    <a:clrScheme name="עירוני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עירוני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עירוני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17746</TotalTime>
  <Words>152</Words>
  <Application>Microsoft Office PowerPoint</Application>
  <PresentationFormat>‫הצגה על המסך (4:3)</PresentationFormat>
  <Paragraphs>63</Paragraphs>
  <Slides>20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1" baseType="lpstr">
      <vt:lpstr>עירוני</vt:lpstr>
      <vt:lpstr>Stimulus 11/12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Frequency domain - FFT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Kernel matrices</vt:lpstr>
      <vt:lpstr>מצגת של PowerPoint</vt:lpstr>
      <vt:lpstr>מצגת של PowerPoint</vt:lpstr>
      <vt:lpstr>מצגת של PowerPoint</vt:lpstr>
      <vt:lpstr>מצגת של PowerPoint</vt:lpstr>
      <vt:lpstr>ICA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Electrodes Statistics</dc:title>
  <dc:creator>User</dc:creator>
  <cp:lastModifiedBy>User</cp:lastModifiedBy>
  <cp:revision>187</cp:revision>
  <dcterms:created xsi:type="dcterms:W3CDTF">2017-11-28T18:26:58Z</dcterms:created>
  <dcterms:modified xsi:type="dcterms:W3CDTF">2018-02-21T14:37:20Z</dcterms:modified>
</cp:coreProperties>
</file>