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7"/>
  </p:notesMasterIdLst>
  <p:sldIdLst>
    <p:sldId id="302" r:id="rId2"/>
    <p:sldId id="304" r:id="rId3"/>
    <p:sldId id="303" r:id="rId4"/>
    <p:sldId id="307" r:id="rId5"/>
    <p:sldId id="308" r:id="rId6"/>
    <p:sldId id="306" r:id="rId7"/>
    <p:sldId id="305" r:id="rId8"/>
    <p:sldId id="309" r:id="rId9"/>
    <p:sldId id="313" r:id="rId10"/>
    <p:sldId id="310" r:id="rId11"/>
    <p:sldId id="315" r:id="rId12"/>
    <p:sldId id="314" r:id="rId13"/>
    <p:sldId id="316" r:id="rId14"/>
    <p:sldId id="317" r:id="rId15"/>
    <p:sldId id="318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April 30,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32490"/>
            <a:ext cx="6908989" cy="329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6264696" cy="298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98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Sick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64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608512" cy="345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74" y="1777481"/>
            <a:ext cx="4602290" cy="345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4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357"/>
            <a:ext cx="4749734" cy="35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41" y="1625756"/>
            <a:ext cx="4559259" cy="341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71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61360"/>
              </p:ext>
            </p:extLst>
          </p:nvPr>
        </p:nvGraphicFramePr>
        <p:xfrm>
          <a:off x="35497" y="1916832"/>
          <a:ext cx="9000999" cy="401212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000333"/>
                <a:gridCol w="3000333"/>
                <a:gridCol w="3000333"/>
              </a:tblGrid>
              <a:tr h="401212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23673"/>
            <a:ext cx="3382800" cy="307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484784"/>
            <a:ext cx="71287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Time Domain                              Frequency Domain                                      PLV</a:t>
            </a:r>
            <a:endParaRPr lang="he-IL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" y="2780927"/>
            <a:ext cx="3088278" cy="282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20688"/>
            <a:ext cx="39604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S02  3 stimulations</a:t>
            </a:r>
            <a:endParaRPr lang="he-IL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07" y="2888368"/>
            <a:ext cx="3082212" cy="260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6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4349"/>
              </p:ext>
            </p:extLst>
          </p:nvPr>
        </p:nvGraphicFramePr>
        <p:xfrm>
          <a:off x="179512" y="692696"/>
          <a:ext cx="8856984" cy="604867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428492"/>
                <a:gridCol w="4428492"/>
              </a:tblGrid>
              <a:tr h="302433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02433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692696"/>
            <a:ext cx="4175521" cy="306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53418"/>
            <a:ext cx="3383432" cy="299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47772"/>
            <a:ext cx="4236318" cy="310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1" y="3722857"/>
            <a:ext cx="3996010" cy="299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1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Locking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44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692696"/>
            <a:ext cx="62646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Riemannian Geometry </a:t>
            </a:r>
          </a:p>
          <a:p>
            <a:pPr algn="l"/>
            <a:r>
              <a:rPr lang="en-US" dirty="0"/>
              <a:t>S</a:t>
            </a:r>
            <a:r>
              <a:rPr lang="en-US" dirty="0" smtClean="0"/>
              <a:t>ubjects C01, C02</a:t>
            </a:r>
          </a:p>
          <a:p>
            <a:pPr algn="l"/>
            <a:r>
              <a:rPr lang="en-US" dirty="0" smtClean="0"/>
              <a:t>Stimulations 1,2</a:t>
            </a:r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25070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7497"/>
            <a:ext cx="47625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64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692696"/>
            <a:ext cx="62646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Riemannian Geometry with PT</a:t>
            </a:r>
          </a:p>
          <a:p>
            <a:pPr algn="l"/>
            <a:r>
              <a:rPr lang="en-US" dirty="0"/>
              <a:t>S</a:t>
            </a:r>
            <a:r>
              <a:rPr lang="en-US" dirty="0" smtClean="0"/>
              <a:t>ubjects C01, C02</a:t>
            </a:r>
          </a:p>
          <a:p>
            <a:pPr algn="l"/>
            <a:r>
              <a:rPr lang="en-US" dirty="0" smtClean="0"/>
              <a:t>Stimulations 1,2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04864"/>
            <a:ext cx="4394200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4958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692696"/>
            <a:ext cx="62646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Riemannian Geometry with PT</a:t>
            </a:r>
          </a:p>
          <a:p>
            <a:pPr algn="l"/>
            <a:r>
              <a:rPr lang="en-US" dirty="0"/>
              <a:t>S</a:t>
            </a:r>
            <a:r>
              <a:rPr lang="en-US" dirty="0" smtClean="0"/>
              <a:t>ubjects C01, C02</a:t>
            </a:r>
          </a:p>
          <a:p>
            <a:pPr algn="l"/>
            <a:r>
              <a:rPr lang="en-US" dirty="0" smtClean="0"/>
              <a:t>Stimulations 1,2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39144"/>
            <a:ext cx="4761161" cy="371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239144"/>
            <a:ext cx="4519490" cy="364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3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391546" cy="32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58" y="2708920"/>
            <a:ext cx="3929236" cy="31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692696"/>
            <a:ext cx="62646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Riemannian Geometry </a:t>
            </a:r>
          </a:p>
          <a:p>
            <a:pPr algn="l"/>
            <a:r>
              <a:rPr lang="en-US" dirty="0" smtClean="0"/>
              <a:t>Subjects C02,C05,C08</a:t>
            </a:r>
          </a:p>
          <a:p>
            <a:pPr algn="l"/>
            <a:r>
              <a:rPr lang="en-US" dirty="0" smtClean="0"/>
              <a:t>Stimulations 1,3,11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605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" y="2676811"/>
            <a:ext cx="4751357" cy="356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665699" cy="349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692696"/>
            <a:ext cx="62646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Riemannian Geometry with PT </a:t>
            </a:r>
          </a:p>
          <a:p>
            <a:pPr algn="l"/>
            <a:r>
              <a:rPr lang="en-US" dirty="0" smtClean="0"/>
              <a:t>Subjects C02,C05,C08</a:t>
            </a:r>
          </a:p>
          <a:p>
            <a:pPr algn="l"/>
            <a:r>
              <a:rPr lang="en-US" dirty="0" smtClean="0"/>
              <a:t>Stimulations 1,3,11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9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Frequency Bands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כותרת משנה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80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sv-SE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כותרת משנה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5983"/>
              </p:ext>
            </p:extLst>
          </p:nvPr>
        </p:nvGraphicFramePr>
        <p:xfrm>
          <a:off x="179512" y="692696"/>
          <a:ext cx="8712968" cy="59766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56484"/>
                <a:gridCol w="4356484"/>
              </a:tblGrid>
              <a:tr h="298833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8833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5350"/>
            <a:ext cx="4030512" cy="30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3" y="3710339"/>
            <a:ext cx="4309774" cy="283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85" y="748961"/>
            <a:ext cx="3887490" cy="291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87" y="3710339"/>
            <a:ext cx="3881169" cy="290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81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19132</TotalTime>
  <Words>68</Words>
  <Application>Microsoft Office PowerPoint</Application>
  <PresentationFormat>‫הצגה על המסך (4:3)</PresentationFormat>
  <Paragraphs>22</Paragraphs>
  <Slides>15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עירוני</vt:lpstr>
      <vt:lpstr>April 30, 2018</vt:lpstr>
      <vt:lpstr>Phase Locking Value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EEG Frequency Bands</vt:lpstr>
      <vt:lpstr>מצגת של PowerPoint</vt:lpstr>
      <vt:lpstr>מצגת של PowerPoint</vt:lpstr>
      <vt:lpstr>Sick Subjects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192</cp:revision>
  <dcterms:created xsi:type="dcterms:W3CDTF">2017-11-28T18:26:58Z</dcterms:created>
  <dcterms:modified xsi:type="dcterms:W3CDTF">2018-04-29T15:37:54Z</dcterms:modified>
</cp:coreProperties>
</file>