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26"/>
  </p:notesMasterIdLst>
  <p:sldIdLst>
    <p:sldId id="302" r:id="rId2"/>
    <p:sldId id="313" r:id="rId3"/>
    <p:sldId id="314" r:id="rId4"/>
    <p:sldId id="315" r:id="rId5"/>
    <p:sldId id="317" r:id="rId6"/>
    <p:sldId id="318" r:id="rId7"/>
    <p:sldId id="320" r:id="rId8"/>
    <p:sldId id="322" r:id="rId9"/>
    <p:sldId id="319" r:id="rId10"/>
    <p:sldId id="325" r:id="rId11"/>
    <p:sldId id="330" r:id="rId12"/>
    <p:sldId id="321" r:id="rId13"/>
    <p:sldId id="323" r:id="rId14"/>
    <p:sldId id="324" r:id="rId15"/>
    <p:sldId id="326" r:id="rId16"/>
    <p:sldId id="327" r:id="rId17"/>
    <p:sldId id="328" r:id="rId18"/>
    <p:sldId id="329" r:id="rId19"/>
    <p:sldId id="331" r:id="rId20"/>
    <p:sldId id="332" r:id="rId21"/>
    <p:sldId id="333" r:id="rId22"/>
    <p:sldId id="334" r:id="rId23"/>
    <p:sldId id="335" r:id="rId24"/>
    <p:sldId id="336" r:id="rId2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ג'/שבט/תשע"ח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0040" y="1340768"/>
            <a:ext cx="10225136" cy="487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4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767559"/>
            <a:ext cx="9511280" cy="453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0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411" y="3068960"/>
            <a:ext cx="5131637" cy="384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19316"/>
            <a:ext cx="4427984" cy="2937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41976"/>
            <a:ext cx="4585471" cy="26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908720"/>
            <a:ext cx="40324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C02, C03</a:t>
            </a:r>
          </a:p>
          <a:p>
            <a:pPr algn="l"/>
            <a:r>
              <a:rPr lang="en-US" dirty="0" smtClean="0"/>
              <a:t>Stimulus 1,3,11</a:t>
            </a:r>
          </a:p>
          <a:p>
            <a:pPr algn="l"/>
            <a:r>
              <a:rPr lang="en-US" dirty="0"/>
              <a:t>Electrodes 10,15,17,28,30,42,59,61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9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91" y="1730235"/>
            <a:ext cx="4687094" cy="267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106" y="4407966"/>
            <a:ext cx="4343065" cy="245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0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76" y="4149080"/>
            <a:ext cx="4817809" cy="262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76" y="1374313"/>
            <a:ext cx="4146737" cy="288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276872"/>
            <a:ext cx="4945349" cy="370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1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9517"/>
            <a:ext cx="5012035" cy="280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43" y="1150415"/>
            <a:ext cx="5149700" cy="288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2231657"/>
            <a:ext cx="4674890" cy="350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2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56442"/>
            <a:ext cx="5386044" cy="29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993648"/>
            <a:ext cx="4518681" cy="29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224609"/>
            <a:ext cx="4620056" cy="34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7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871962"/>
            <a:ext cx="5240995" cy="29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34317"/>
            <a:ext cx="4298580" cy="286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3" y="2202473"/>
            <a:ext cx="4175064" cy="313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219" y="672652"/>
            <a:ext cx="40324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C02, C03</a:t>
            </a:r>
          </a:p>
          <a:p>
            <a:pPr algn="l"/>
            <a:r>
              <a:rPr lang="en-US" dirty="0" smtClean="0"/>
              <a:t>Stimulus 1,2,3</a:t>
            </a:r>
          </a:p>
          <a:p>
            <a:pPr algn="l"/>
            <a:r>
              <a:rPr lang="en-US" dirty="0"/>
              <a:t>Electrodes 10,15,17,28,30,42,59,61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95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80728"/>
            <a:ext cx="38164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All 32 good electrodes</a:t>
            </a:r>
            <a:endParaRPr lang="he-I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03" y="1866578"/>
            <a:ext cx="5392708" cy="3106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247530" cy="318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5949280"/>
            <a:ext cx="522738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This data set is not separable with any combination of electrodes..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722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9" y="672652"/>
            <a:ext cx="40324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C02, C06</a:t>
            </a:r>
          </a:p>
          <a:p>
            <a:pPr algn="l"/>
            <a:r>
              <a:rPr lang="en-US" dirty="0" smtClean="0"/>
              <a:t>Stimulus 1,2,3</a:t>
            </a:r>
          </a:p>
          <a:p>
            <a:pPr algn="l"/>
            <a:r>
              <a:rPr lang="en-US" dirty="0"/>
              <a:t>All 32 good electrodes</a:t>
            </a:r>
            <a:endParaRPr lang="he-I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757399"/>
            <a:ext cx="5179189" cy="3324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4" y="2780928"/>
            <a:ext cx="4177551" cy="313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99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healthy subjects, 3 stimulus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79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9" y="672652"/>
            <a:ext cx="40324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C02, C06</a:t>
            </a:r>
          </a:p>
          <a:p>
            <a:pPr algn="l"/>
            <a:r>
              <a:rPr lang="en-US" dirty="0" smtClean="0"/>
              <a:t>Stimulus 1,2,3</a:t>
            </a:r>
          </a:p>
          <a:p>
            <a:pPr algn="l"/>
            <a:r>
              <a:rPr lang="en-US" dirty="0"/>
              <a:t>Electrodes </a:t>
            </a:r>
            <a:r>
              <a:rPr lang="en-US" dirty="0" smtClean="0"/>
              <a:t>4,13,15,23,36,,59,61</a:t>
            </a:r>
            <a:endParaRPr lang="he-I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769768"/>
            <a:ext cx="4753844" cy="317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96501"/>
            <a:ext cx="3930055" cy="294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7" y="2708920"/>
            <a:ext cx="4394914" cy="329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15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02" y="4077072"/>
            <a:ext cx="4799791" cy="269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09" y="1242474"/>
            <a:ext cx="4211726" cy="2728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276872"/>
            <a:ext cx="280831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Making sure we’re still OK with stimulus 1,3,11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6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732477"/>
            <a:ext cx="4485624" cy="3150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825" y="722919"/>
            <a:ext cx="4008509" cy="30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7" y="2556993"/>
            <a:ext cx="4309427" cy="323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04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13040"/>
            <a:ext cx="5193010" cy="276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017" y="992892"/>
            <a:ext cx="4266917" cy="3106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" y="2256047"/>
            <a:ext cx="4320009" cy="323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27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219" y="672652"/>
            <a:ext cx="403244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C01, C02, C06</a:t>
            </a:r>
          </a:p>
          <a:p>
            <a:pPr algn="l"/>
            <a:r>
              <a:rPr lang="en-US" dirty="0" smtClean="0"/>
              <a:t>Stimulus 1,2,3,11</a:t>
            </a:r>
          </a:p>
          <a:p>
            <a:pPr algn="l"/>
            <a:r>
              <a:rPr lang="en-US" dirty="0"/>
              <a:t>Electrodes 13,15,23,36,61</a:t>
            </a:r>
            <a:endParaRPr lang="he-I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94" y="4003898"/>
            <a:ext cx="4782848" cy="303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99632"/>
            <a:ext cx="4584837" cy="3104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" y="2256047"/>
            <a:ext cx="4320009" cy="323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1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5842"/>
            <a:ext cx="3864935" cy="289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38" y="3893392"/>
            <a:ext cx="4992011" cy="306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98" y="3932390"/>
            <a:ext cx="4468350" cy="278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4" y="956843"/>
            <a:ext cx="3968972" cy="297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612314"/>
            <a:ext cx="27195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Without normalization</a:t>
            </a:r>
            <a:endParaRPr lang="he-IL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144675" y="637568"/>
            <a:ext cx="271958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1600" dirty="0" smtClean="0"/>
              <a:t>With normalization</a:t>
            </a: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4974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484784"/>
            <a:ext cx="9549209" cy="4548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מלבן 1"/>
          <p:cNvSpPr/>
          <p:nvPr/>
        </p:nvSpPr>
        <p:spPr>
          <a:xfrm>
            <a:off x="539552" y="620688"/>
            <a:ext cx="2526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Decision tree Classifier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88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19442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LDA Classifier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50" y="2276872"/>
            <a:ext cx="9261177" cy="441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1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Quadratic SVM Classifier</a:t>
            </a:r>
            <a:endParaRPr lang="he-I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130821"/>
            <a:ext cx="9909249" cy="471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22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EEG Electrodes Cap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39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78232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30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8800"/>
            <a:ext cx="699135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755740"/>
            <a:ext cx="56886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32 good electrodes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0242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17310</TotalTime>
  <Words>99</Words>
  <Application>Microsoft Office PowerPoint</Application>
  <PresentationFormat>‫הצגה על המסך (4:3)</PresentationFormat>
  <Paragraphs>27</Paragraphs>
  <Slides>24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5" baseType="lpstr">
      <vt:lpstr>עירוני</vt:lpstr>
      <vt:lpstr>Week 13</vt:lpstr>
      <vt:lpstr>All healthy subjects, 3 stimulus</vt:lpstr>
      <vt:lpstr>מצגת של PowerPoint</vt:lpstr>
      <vt:lpstr>מצגת של PowerPoint</vt:lpstr>
      <vt:lpstr>מצגת של PowerPoint</vt:lpstr>
      <vt:lpstr>מצגת של PowerPoint</vt:lpstr>
      <vt:lpstr>EEG Electrodes Cap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168</cp:revision>
  <dcterms:created xsi:type="dcterms:W3CDTF">2017-11-28T18:26:58Z</dcterms:created>
  <dcterms:modified xsi:type="dcterms:W3CDTF">2018-01-20T10:01:50Z</dcterms:modified>
</cp:coreProperties>
</file>