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4" d="100"/>
          <a:sy n="64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E38263D-B0AD-4C4D-A0AE-BF715D6DEE21}" type="datetimeFigureOut">
              <a:rPr lang="he-IL" smtClean="0"/>
              <a:t>כ'/כסלו/תשע"ח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EEG Project week 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09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6310481"/>
            <a:ext cx="288032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t-SNE </a:t>
            </a:r>
            <a:r>
              <a:rPr lang="en-US" sz="1100" dirty="0" smtClean="0"/>
              <a:t>without parallel transport</a:t>
            </a:r>
          </a:p>
          <a:p>
            <a:pPr algn="ctr"/>
            <a:endParaRPr lang="he-IL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6309320"/>
            <a:ext cx="288032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t-SNE with parallel transport</a:t>
            </a:r>
          </a:p>
        </p:txBody>
      </p:sp>
      <p:sp>
        <p:nvSpPr>
          <p:cNvPr id="14" name="כותרת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066800"/>
          </a:xfrm>
        </p:spPr>
        <p:txBody>
          <a:bodyPr>
            <a:noAutofit/>
          </a:bodyPr>
          <a:lstStyle/>
          <a:p>
            <a:r>
              <a:rPr lang="en-US" sz="2400" dirty="0"/>
              <a:t>Subjects C01, C02</a:t>
            </a:r>
            <a:br>
              <a:rPr lang="en-US" sz="2400" dirty="0"/>
            </a:br>
            <a:r>
              <a:rPr lang="en-US" sz="2400" dirty="0"/>
              <a:t>Stimulations 01, 03, </a:t>
            </a:r>
            <a:r>
              <a:rPr lang="en-US" sz="2400" dirty="0" smtClean="0"/>
              <a:t>12</a:t>
            </a:r>
            <a:br>
              <a:rPr lang="en-US" sz="2400" dirty="0" smtClean="0"/>
            </a:br>
            <a:r>
              <a:rPr lang="en-US" sz="1400" dirty="0" smtClean="0"/>
              <a:t>200 trials for each stimulation</a:t>
            </a:r>
            <a:endParaRPr lang="he-IL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8" y="1700808"/>
            <a:ext cx="3383905" cy="253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9" y="4132354"/>
            <a:ext cx="3095873" cy="232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09" y="1740864"/>
            <a:ext cx="3277045" cy="245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15" y="3970852"/>
            <a:ext cx="3408117" cy="255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8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6635080" cy="1066800"/>
          </a:xfrm>
        </p:spPr>
        <p:txBody>
          <a:bodyPr>
            <a:noAutofit/>
          </a:bodyPr>
          <a:lstStyle/>
          <a:p>
            <a:r>
              <a:rPr lang="en-US" sz="2400" dirty="0"/>
              <a:t>Subjects C01, C02</a:t>
            </a:r>
            <a:br>
              <a:rPr lang="en-US" sz="2400" dirty="0"/>
            </a:br>
            <a:r>
              <a:rPr lang="en-US" sz="2400" dirty="0"/>
              <a:t>Stimulations 01, 03, 12</a:t>
            </a:r>
            <a:br>
              <a:rPr lang="en-US" sz="2400" dirty="0"/>
            </a:br>
            <a:r>
              <a:rPr lang="en-US" sz="1400" dirty="0" smtClean="0"/>
              <a:t>200 trials for each stimulation</a:t>
            </a:r>
            <a:endParaRPr lang="he-IL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6381328"/>
            <a:ext cx="2880320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t-SNE </a:t>
            </a:r>
            <a:r>
              <a:rPr lang="en-US" sz="1100" dirty="0" smtClean="0"/>
              <a:t>without parallel transport</a:t>
            </a:r>
          </a:p>
          <a:p>
            <a:pPr algn="ctr"/>
            <a:r>
              <a:rPr lang="en-US" sz="1100" dirty="0"/>
              <a:t>After diffusion maps</a:t>
            </a:r>
            <a:endParaRPr lang="he-IL" sz="1100" dirty="0"/>
          </a:p>
          <a:p>
            <a:pPr algn="ctr"/>
            <a:endParaRPr lang="he-IL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6382489"/>
            <a:ext cx="288032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t-SNE with parallel transport</a:t>
            </a:r>
          </a:p>
          <a:p>
            <a:pPr algn="ctr"/>
            <a:r>
              <a:rPr lang="en-US" sz="1050" dirty="0" smtClean="0"/>
              <a:t>After diffusion maps</a:t>
            </a:r>
            <a:endParaRPr lang="he-IL" sz="105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1" y="1700808"/>
            <a:ext cx="3432216" cy="257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1" y="4068085"/>
            <a:ext cx="3277647" cy="245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1" y="1700808"/>
            <a:ext cx="3371941" cy="252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3456384" cy="259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5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479758"/>
            <a:ext cx="288032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PCA without parallel transport</a:t>
            </a:r>
            <a:endParaRPr lang="he-IL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6479758"/>
            <a:ext cx="288032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PCA with parallel transport</a:t>
            </a:r>
            <a:endParaRPr lang="he-IL" sz="1100" dirty="0"/>
          </a:p>
        </p:txBody>
      </p:sp>
      <p:sp>
        <p:nvSpPr>
          <p:cNvPr id="10" name="כותרת 1"/>
          <p:cNvSpPr>
            <a:spLocks noGrp="1"/>
          </p:cNvSpPr>
          <p:nvPr>
            <p:ph type="title"/>
          </p:nvPr>
        </p:nvSpPr>
        <p:spPr>
          <a:xfrm>
            <a:off x="179512" y="489992"/>
            <a:ext cx="8229600" cy="106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Subjects C01, C02</a:t>
            </a:r>
            <a:br>
              <a:rPr lang="en-US" sz="2400" dirty="0" smtClean="0"/>
            </a:br>
            <a:r>
              <a:rPr lang="en-US" sz="2400" dirty="0" smtClean="0"/>
              <a:t>Stimulations 01, 03, 12</a:t>
            </a:r>
            <a:br>
              <a:rPr lang="en-US" sz="2400" dirty="0" smtClean="0"/>
            </a:br>
            <a:r>
              <a:rPr lang="en-US" sz="1400" dirty="0" smtClean="0"/>
              <a:t>200 trials for each stimulation</a:t>
            </a:r>
            <a:br>
              <a:rPr lang="en-US" sz="1400" dirty="0" smtClean="0"/>
            </a:br>
            <a:r>
              <a:rPr lang="en-US" sz="1400" dirty="0" smtClean="0"/>
              <a:t>using kernel matrices</a:t>
            </a:r>
            <a:endParaRPr lang="he-IL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60998"/>
            <a:ext cx="3222713" cy="241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3451616" cy="258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68" y="1118670"/>
            <a:ext cx="3324567" cy="24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10496"/>
            <a:ext cx="3756615" cy="281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5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6310481"/>
            <a:ext cx="288032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t-SNE </a:t>
            </a:r>
            <a:r>
              <a:rPr lang="en-US" sz="1100" dirty="0" smtClean="0"/>
              <a:t>without parallel transport</a:t>
            </a:r>
          </a:p>
          <a:p>
            <a:pPr algn="ctr"/>
            <a:endParaRPr lang="he-IL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6309320"/>
            <a:ext cx="288032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t-SNE with parallel transport</a:t>
            </a:r>
          </a:p>
        </p:txBody>
      </p:sp>
      <p:sp>
        <p:nvSpPr>
          <p:cNvPr id="14" name="כותרת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066800"/>
          </a:xfrm>
        </p:spPr>
        <p:txBody>
          <a:bodyPr>
            <a:noAutofit/>
          </a:bodyPr>
          <a:lstStyle/>
          <a:p>
            <a:r>
              <a:rPr lang="en-US" sz="2400" dirty="0"/>
              <a:t>Subjects C01, C02</a:t>
            </a:r>
            <a:br>
              <a:rPr lang="en-US" sz="2400" dirty="0"/>
            </a:br>
            <a:r>
              <a:rPr lang="en-US" sz="2400" dirty="0"/>
              <a:t>Stimulations 01, 03, </a:t>
            </a:r>
            <a:r>
              <a:rPr lang="en-US" sz="2400" dirty="0" smtClean="0"/>
              <a:t>12</a:t>
            </a:r>
            <a:br>
              <a:rPr lang="en-US" sz="2400" dirty="0" smtClean="0"/>
            </a:br>
            <a:r>
              <a:rPr lang="en-US" sz="1400" dirty="0" smtClean="0"/>
              <a:t>200 trials for each </a:t>
            </a:r>
            <a:r>
              <a:rPr lang="en-US" sz="1400" dirty="0"/>
              <a:t>stimulation</a:t>
            </a:r>
            <a:br>
              <a:rPr lang="en-US" sz="1400" dirty="0"/>
            </a:br>
            <a:r>
              <a:rPr lang="en-US" sz="1400" dirty="0"/>
              <a:t>using kernel matrices</a:t>
            </a:r>
            <a:endParaRPr lang="he-IL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3024336" cy="226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0" y="4077073"/>
            <a:ext cx="307356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71698"/>
            <a:ext cx="3264732" cy="244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95707"/>
            <a:ext cx="3215607" cy="241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6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332" y="634008"/>
            <a:ext cx="6635080" cy="1066800"/>
          </a:xfrm>
        </p:spPr>
        <p:txBody>
          <a:bodyPr>
            <a:noAutofit/>
          </a:bodyPr>
          <a:lstStyle/>
          <a:p>
            <a:r>
              <a:rPr lang="en-US" sz="2400" dirty="0"/>
              <a:t>Subjects C01, C02</a:t>
            </a:r>
            <a:br>
              <a:rPr lang="en-US" sz="2400" dirty="0"/>
            </a:br>
            <a:r>
              <a:rPr lang="en-US" sz="2400" dirty="0"/>
              <a:t>Stimulations 01, 03, 12</a:t>
            </a:r>
            <a:br>
              <a:rPr lang="en-US" sz="2400" dirty="0"/>
            </a:br>
            <a:r>
              <a:rPr lang="en-US" sz="1400" dirty="0" smtClean="0"/>
              <a:t>200 trials for each </a:t>
            </a:r>
            <a:r>
              <a:rPr lang="en-US" sz="1400" dirty="0"/>
              <a:t>stimulation</a:t>
            </a:r>
            <a:br>
              <a:rPr lang="en-US" sz="1400" dirty="0"/>
            </a:br>
            <a:r>
              <a:rPr lang="en-US" sz="1400" dirty="0"/>
              <a:t>using kernel matrices</a:t>
            </a:r>
            <a:endParaRPr lang="he-IL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381328"/>
            <a:ext cx="2880320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t-SNE </a:t>
            </a:r>
            <a:r>
              <a:rPr lang="en-US" sz="1100" dirty="0" smtClean="0"/>
              <a:t>without parallel transport</a:t>
            </a:r>
          </a:p>
          <a:p>
            <a:pPr algn="ctr"/>
            <a:r>
              <a:rPr lang="en-US" sz="1100" dirty="0"/>
              <a:t>After diffusion maps</a:t>
            </a:r>
            <a:endParaRPr lang="he-IL" sz="1100" dirty="0"/>
          </a:p>
          <a:p>
            <a:pPr algn="ctr"/>
            <a:endParaRPr lang="he-IL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6382489"/>
            <a:ext cx="288032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t-SNE with parallel transport</a:t>
            </a:r>
          </a:p>
          <a:p>
            <a:pPr algn="ctr"/>
            <a:r>
              <a:rPr lang="en-US" sz="1050" dirty="0" smtClean="0"/>
              <a:t>After diffusion maps</a:t>
            </a:r>
            <a:endParaRPr lang="he-IL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94572"/>
            <a:ext cx="3048020" cy="228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96" y="4194203"/>
            <a:ext cx="3205472" cy="240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16832"/>
            <a:ext cx="3096344" cy="232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4077072"/>
            <a:ext cx="326565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5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stimulations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53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106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Confusion Matrix </a:t>
            </a:r>
            <a:br>
              <a:rPr lang="en-US" sz="2800" dirty="0" smtClean="0"/>
            </a:br>
            <a:r>
              <a:rPr lang="en-US" sz="1600" dirty="0" smtClean="0"/>
              <a:t>based on data from C01, C02, C03</a:t>
            </a:r>
            <a:br>
              <a:rPr lang="en-US" sz="1600" dirty="0" smtClean="0"/>
            </a:br>
            <a:r>
              <a:rPr lang="en-US" sz="1600" dirty="0" smtClean="0"/>
              <a:t>100 trials from each subject for each stimulation</a:t>
            </a:r>
            <a:endParaRPr lang="he-IL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1"/>
            <a:ext cx="3679733" cy="268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03" y="1772816"/>
            <a:ext cx="5147577" cy="499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9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8538" y="548680"/>
            <a:ext cx="8229600" cy="106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Confusion Matrix </a:t>
            </a:r>
            <a:br>
              <a:rPr lang="en-US" sz="2800" dirty="0" smtClean="0"/>
            </a:br>
            <a:r>
              <a:rPr lang="en-US" sz="1600" dirty="0" smtClean="0"/>
              <a:t>based on data from C04, C05, C06</a:t>
            </a:r>
            <a:br>
              <a:rPr lang="en-US" sz="1600" dirty="0" smtClean="0"/>
            </a:br>
            <a:r>
              <a:rPr lang="en-US" sz="1600" dirty="0" smtClean="0"/>
              <a:t>100 trials from each subject for each stimulation</a:t>
            </a:r>
            <a:endParaRPr lang="he-IL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9"/>
            <a:ext cx="379173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62" y="1628801"/>
            <a:ext cx="467702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7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8538" y="548680"/>
            <a:ext cx="8229600" cy="106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Confusion Matrix </a:t>
            </a:r>
            <a:br>
              <a:rPr lang="en-US" sz="2800" dirty="0" smtClean="0"/>
            </a:br>
            <a:r>
              <a:rPr lang="en-US" sz="1600" dirty="0" smtClean="0"/>
              <a:t>based on data from C08, C10, C11, C12</a:t>
            </a:r>
            <a:br>
              <a:rPr lang="en-US" sz="1600" dirty="0" smtClean="0"/>
            </a:br>
            <a:r>
              <a:rPr lang="en-US" sz="1600" dirty="0" smtClean="0"/>
              <a:t>100 trials from each subject for each stimulation</a:t>
            </a:r>
            <a:endParaRPr lang="he-IL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1"/>
          <a:stretch/>
        </p:blipFill>
        <p:spPr bwMode="auto">
          <a:xfrm>
            <a:off x="179512" y="2924944"/>
            <a:ext cx="3776367" cy="26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8528"/>
            <a:ext cx="4906685" cy="521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7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8538" y="548680"/>
            <a:ext cx="8229600" cy="106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Confusion Matrix </a:t>
            </a:r>
            <a:br>
              <a:rPr lang="en-US" sz="2800" dirty="0" smtClean="0"/>
            </a:br>
            <a:r>
              <a:rPr lang="en-US" sz="1600" dirty="0" smtClean="0"/>
              <a:t>based on data from C08, C10, C11, C12</a:t>
            </a:r>
            <a:br>
              <a:rPr lang="en-US" sz="1600" dirty="0" smtClean="0"/>
            </a:br>
            <a:r>
              <a:rPr lang="en-US" sz="1600" dirty="0" smtClean="0"/>
              <a:t>100 trials from each subject for each stimulation</a:t>
            </a:r>
            <a:br>
              <a:rPr lang="en-US" sz="1600" dirty="0" smtClean="0"/>
            </a:br>
            <a:r>
              <a:rPr lang="en-US" sz="1600" dirty="0" smtClean="0"/>
              <a:t>after parallel transport</a:t>
            </a:r>
            <a:endParaRPr lang="he-IL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3599535" cy="259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53242"/>
            <a:ext cx="4926506" cy="515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0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8538" y="548680"/>
            <a:ext cx="8229600" cy="106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Confusion Matrix </a:t>
            </a:r>
            <a:br>
              <a:rPr lang="en-US" sz="2800" dirty="0" smtClean="0"/>
            </a:br>
            <a:r>
              <a:rPr lang="en-US" sz="1600" dirty="0" smtClean="0"/>
              <a:t>based on data from all healthy subjects</a:t>
            </a:r>
            <a:br>
              <a:rPr lang="en-US" sz="1600" dirty="0" smtClean="0"/>
            </a:br>
            <a:r>
              <a:rPr lang="en-US" sz="1600" dirty="0"/>
              <a:t>5</a:t>
            </a:r>
            <a:r>
              <a:rPr lang="en-US" sz="1600" dirty="0" smtClean="0"/>
              <a:t>0 trials from each subject for each stimulation</a:t>
            </a:r>
            <a:endParaRPr lang="he-IL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" y="2636912"/>
            <a:ext cx="3693002" cy="265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03808"/>
            <a:ext cx="5096076" cy="50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1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Transport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81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6335742"/>
            <a:ext cx="288032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PCA without parallel transport</a:t>
            </a:r>
            <a:endParaRPr lang="he-IL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6318400"/>
            <a:ext cx="288032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PCA with parallel transport</a:t>
            </a:r>
            <a:endParaRPr lang="he-IL" sz="1100" dirty="0"/>
          </a:p>
        </p:txBody>
      </p:sp>
      <p:sp>
        <p:nvSpPr>
          <p:cNvPr id="10" name="כותרת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106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Subjects C01, C02</a:t>
            </a:r>
            <a:br>
              <a:rPr lang="en-US" sz="2400" dirty="0" smtClean="0"/>
            </a:br>
            <a:r>
              <a:rPr lang="en-US" sz="2400" dirty="0" smtClean="0"/>
              <a:t>Stimulations 01, 03, 12</a:t>
            </a:r>
            <a:br>
              <a:rPr lang="en-US" sz="2400" dirty="0" smtClean="0"/>
            </a:br>
            <a:r>
              <a:rPr lang="en-US" sz="1400" dirty="0" smtClean="0"/>
              <a:t>200 trials for each stimulation</a:t>
            </a:r>
            <a:endParaRPr lang="he-IL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43200"/>
            <a:ext cx="2951971" cy="221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961"/>
            <a:ext cx="3024336" cy="226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35933"/>
            <a:ext cx="3600400" cy="269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05314"/>
            <a:ext cx="3508886" cy="263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0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453</TotalTime>
  <Words>104</Words>
  <Application>Microsoft Office PowerPoint</Application>
  <PresentationFormat>‫הצגה על המסך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5" baseType="lpstr">
      <vt:lpstr>עירוני</vt:lpstr>
      <vt:lpstr>EEG Project week 7</vt:lpstr>
      <vt:lpstr>Confusion Matrix</vt:lpstr>
      <vt:lpstr>Confusion Matrix  based on data from C01, C02, C03 100 trials from each subject for each stimulation</vt:lpstr>
      <vt:lpstr>Confusion Matrix  based on data from C04, C05, C06 100 trials from each subject for each stimulation</vt:lpstr>
      <vt:lpstr>Confusion Matrix  based on data from C08, C10, C11, C12 100 trials from each subject for each stimulation</vt:lpstr>
      <vt:lpstr>Confusion Matrix  based on data from C08, C10, C11, C12 100 trials from each subject for each stimulation after parallel transport</vt:lpstr>
      <vt:lpstr>Confusion Matrix  based on data from all healthy subjects 50 trials from each subject for each stimulation</vt:lpstr>
      <vt:lpstr>Parallel Transport</vt:lpstr>
      <vt:lpstr>Subjects C01, C02 Stimulations 01, 03, 12 200 trials for each stimulation</vt:lpstr>
      <vt:lpstr>Subjects C01, C02 Stimulations 01, 03, 12 200 trials for each stimulation</vt:lpstr>
      <vt:lpstr>Subjects C01, C02 Stimulations 01, 03, 12 200 trials for each stimulation</vt:lpstr>
      <vt:lpstr>Subjects C01, C02 Stimulations 01, 03, 12 200 trials for each stimulation using kernel matrices</vt:lpstr>
      <vt:lpstr>Subjects C01, C02 Stimulations 01, 03, 12 200 trials for each stimulation using kernel matrices</vt:lpstr>
      <vt:lpstr>Subjects C01, C02 Stimulations 01, 03, 12 200 trials for each stimulation using kernel matrices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Project week 7</dc:title>
  <dc:creator>User</dc:creator>
  <cp:lastModifiedBy>User</cp:lastModifiedBy>
  <cp:revision>30</cp:revision>
  <dcterms:created xsi:type="dcterms:W3CDTF">2017-12-05T10:59:01Z</dcterms:created>
  <dcterms:modified xsi:type="dcterms:W3CDTF">2017-12-08T07:41:41Z</dcterms:modified>
</cp:coreProperties>
</file>