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7" r:id="rId2"/>
    <p:sldId id="271" r:id="rId3"/>
    <p:sldId id="273" r:id="rId4"/>
    <p:sldId id="272" r:id="rId5"/>
    <p:sldId id="262" r:id="rId6"/>
    <p:sldId id="263" r:id="rId7"/>
    <p:sldId id="265" r:id="rId8"/>
    <p:sldId id="264" r:id="rId9"/>
    <p:sldId id="266" r:id="rId10"/>
    <p:sldId id="270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4" d="100"/>
          <a:sy n="64" d="100"/>
        </p:scale>
        <p:origin x="-1308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מלבן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מלבן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מלבן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מלבן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E38263D-B0AD-4C4D-A0AE-BF715D6DEE21}" type="datetimeFigureOut">
              <a:rPr lang="he-IL" smtClean="0"/>
              <a:t>כ"ח/כסלו/תשע"ח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886F445-73F7-458F-AB5C-A1BFDA0487E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263D-B0AD-4C4D-A0AE-BF715D6DEE21}" type="datetimeFigureOut">
              <a:rPr lang="he-IL" smtClean="0"/>
              <a:t>כ"ח/כסלו/תשע"ח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445-73F7-458F-AB5C-A1BFDA0487E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263D-B0AD-4C4D-A0AE-BF715D6DEE21}" type="datetimeFigureOut">
              <a:rPr lang="he-IL" smtClean="0"/>
              <a:t>כ"ח/כסלו/תשע"ח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445-73F7-458F-AB5C-A1BFDA0487E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263D-B0AD-4C4D-A0AE-BF715D6DEE21}" type="datetimeFigureOut">
              <a:rPr lang="he-IL" smtClean="0"/>
              <a:t>כ"ח/כסלו/תשע"ח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445-73F7-458F-AB5C-A1BFDA0487E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263D-B0AD-4C4D-A0AE-BF715D6DEE21}" type="datetimeFigureOut">
              <a:rPr lang="he-IL" smtClean="0"/>
              <a:t>כ"ח/כסלו/תשע"ח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445-73F7-458F-AB5C-A1BFDA0487E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263D-B0AD-4C4D-A0AE-BF715D6DEE21}" type="datetimeFigureOut">
              <a:rPr lang="he-IL" smtClean="0"/>
              <a:t>כ"ח/כסלו/תשע"ח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445-73F7-458F-AB5C-A1BFDA0487E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38263D-B0AD-4C4D-A0AE-BF715D6DEE21}" type="datetimeFigureOut">
              <a:rPr lang="he-IL" smtClean="0"/>
              <a:t>כ"ח/כסלו/תשע"ח</a:t>
            </a:fld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886F445-73F7-458F-AB5C-A1BFDA0487E4}" type="slidenum">
              <a:rPr lang="he-IL" smtClean="0"/>
              <a:t>‹#›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E38263D-B0AD-4C4D-A0AE-BF715D6DEE21}" type="datetimeFigureOut">
              <a:rPr lang="he-IL" smtClean="0"/>
              <a:t>כ"ח/כסלו/תשע"ח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886F445-73F7-458F-AB5C-A1BFDA0487E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263D-B0AD-4C4D-A0AE-BF715D6DEE21}" type="datetimeFigureOut">
              <a:rPr lang="he-IL" smtClean="0"/>
              <a:t>כ"ח/כסלו/תשע"ח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445-73F7-458F-AB5C-A1BFDA0487E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263D-B0AD-4C4D-A0AE-BF715D6DEE21}" type="datetimeFigureOut">
              <a:rPr lang="he-IL" smtClean="0"/>
              <a:t>כ"ח/כסלו/תשע"ח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445-73F7-458F-AB5C-A1BFDA0487E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8263D-B0AD-4C4D-A0AE-BF715D6DEE21}" type="datetimeFigureOut">
              <a:rPr lang="he-IL" smtClean="0"/>
              <a:t>כ"ח/כסלו/תשע"ח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6F445-73F7-458F-AB5C-A1BFDA0487E4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מלבן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מלבן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מלבן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מלבן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מלבן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מלבן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מלבן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מלבן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E38263D-B0AD-4C4D-A0AE-BF715D6DEE21}" type="datetimeFigureOut">
              <a:rPr lang="he-IL" smtClean="0"/>
              <a:t>כ"ח/כסלו/תשע"ח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886F445-73F7-458F-AB5C-A1BFDA0487E4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EEG Project week </a:t>
            </a:r>
            <a:r>
              <a:rPr lang="en-US" dirty="0" smtClean="0"/>
              <a:t>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2092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6435" y="476672"/>
            <a:ext cx="8229600" cy="1066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Subjects c01,c02,c03</a:t>
            </a:r>
            <a:br>
              <a:rPr lang="en-US" sz="2000" dirty="0" smtClean="0"/>
            </a:br>
            <a:r>
              <a:rPr lang="en-US" sz="2000" dirty="0" smtClean="0"/>
              <a:t>stimulus 1,2,11,14</a:t>
            </a:r>
            <a:br>
              <a:rPr lang="en-US" sz="2000" dirty="0" smtClean="0"/>
            </a:br>
            <a:r>
              <a:rPr lang="he-IL" sz="2000" dirty="0" smtClean="0"/>
              <a:t>  </a:t>
            </a:r>
            <a:r>
              <a:rPr lang="en-US" sz="2000" dirty="0" smtClean="0"/>
              <a:t>all electrodes</a:t>
            </a:r>
            <a:endParaRPr lang="he-IL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3635896" cy="272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84" y="4437112"/>
            <a:ext cx="4075867" cy="242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563" y="1468776"/>
            <a:ext cx="3502722" cy="262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58" y="4094774"/>
            <a:ext cx="4415011" cy="276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28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229600" cy="1066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Subjects c01,c02,c03</a:t>
            </a:r>
            <a:br>
              <a:rPr lang="en-US" sz="2000" dirty="0" smtClean="0"/>
            </a:br>
            <a:r>
              <a:rPr lang="en-US" sz="2000" dirty="0" smtClean="0"/>
              <a:t>stimulus 1,2,11,14</a:t>
            </a:r>
            <a:br>
              <a:rPr lang="en-US" sz="2000" dirty="0" smtClean="0"/>
            </a:br>
            <a:r>
              <a:rPr lang="he-IL" sz="2000" dirty="0" smtClean="0"/>
              <a:t>  </a:t>
            </a:r>
            <a:r>
              <a:rPr lang="en-US" sz="2000" dirty="0"/>
              <a:t>electrodes [12, </a:t>
            </a:r>
            <a:r>
              <a:rPr lang="en-US" sz="2000" dirty="0" smtClean="0"/>
              <a:t>18, 35, </a:t>
            </a:r>
            <a:r>
              <a:rPr lang="en-US" sz="2000" dirty="0"/>
              <a:t>41, 53] </a:t>
            </a:r>
            <a:endParaRPr lang="he-IL" sz="2000" dirty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451" y="4185083"/>
            <a:ext cx="4434849" cy="2486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26138"/>
            <a:ext cx="4310454" cy="264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55352"/>
            <a:ext cx="3624313" cy="2717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48163"/>
            <a:ext cx="3383905" cy="253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198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6435" y="476672"/>
            <a:ext cx="8229600" cy="1066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Subjects c01,c02,c03</a:t>
            </a:r>
            <a:br>
              <a:rPr lang="en-US" sz="2000" dirty="0" smtClean="0"/>
            </a:br>
            <a:r>
              <a:rPr lang="en-US" sz="2000" dirty="0" smtClean="0"/>
              <a:t>stimulus 1,2,11,14</a:t>
            </a:r>
            <a:br>
              <a:rPr lang="en-US" sz="2000" dirty="0" smtClean="0"/>
            </a:br>
            <a:r>
              <a:rPr lang="he-IL" sz="2000" dirty="0" smtClean="0"/>
              <a:t>  </a:t>
            </a:r>
            <a:r>
              <a:rPr lang="en-US" sz="2000" dirty="0" smtClean="0"/>
              <a:t>all electrodes</a:t>
            </a:r>
            <a:endParaRPr lang="he-IL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595090"/>
            <a:ext cx="4400881" cy="2698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" y="4356869"/>
            <a:ext cx="4505217" cy="250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965" y="1599958"/>
            <a:ext cx="4641035" cy="2553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086" y="4464880"/>
            <a:ext cx="4424897" cy="228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21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6435" y="476672"/>
            <a:ext cx="8229600" cy="1066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Subjects c01,c02,c03</a:t>
            </a:r>
            <a:br>
              <a:rPr lang="en-US" sz="2000" dirty="0" smtClean="0"/>
            </a:br>
            <a:r>
              <a:rPr lang="en-US" sz="2000" dirty="0" smtClean="0"/>
              <a:t>stimulus 1,2,11,14</a:t>
            </a:r>
            <a:br>
              <a:rPr lang="en-US" sz="2000" dirty="0" smtClean="0"/>
            </a:br>
            <a:r>
              <a:rPr lang="he-IL" sz="2000" dirty="0" smtClean="0"/>
              <a:t>  </a:t>
            </a:r>
            <a:r>
              <a:rPr lang="en-US" sz="2000" dirty="0"/>
              <a:t>electrodes [12, </a:t>
            </a:r>
            <a:r>
              <a:rPr lang="en-US" sz="2000" dirty="0" smtClean="0"/>
              <a:t>18, 35, </a:t>
            </a:r>
            <a:r>
              <a:rPr lang="en-US" sz="2000" dirty="0"/>
              <a:t>41, 53] </a:t>
            </a:r>
            <a:endParaRPr lang="he-IL" sz="20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14657"/>
            <a:ext cx="4144625" cy="235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126928"/>
            <a:ext cx="5045313" cy="2530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342" y="1553789"/>
            <a:ext cx="4553106" cy="257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3789"/>
            <a:ext cx="3951752" cy="257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2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8151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7504" y="273968"/>
            <a:ext cx="8229600" cy="1066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healthy subjects, all stimulations</a:t>
            </a:r>
            <a:endParaRPr lang="he-I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372036"/>
            <a:ext cx="17281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Before PT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6228184" y="6372036"/>
            <a:ext cx="17281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After PT</a:t>
            </a:r>
            <a:endParaRPr lang="he-I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124744"/>
            <a:ext cx="3726432" cy="2793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065" y="1124744"/>
            <a:ext cx="3726431" cy="2793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55368" y="2247107"/>
            <a:ext cx="21244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leave out subject 1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3459629" y="4865248"/>
            <a:ext cx="2138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leave out subject </a:t>
            </a:r>
            <a:r>
              <a:rPr lang="en-US" dirty="0" smtClean="0"/>
              <a:t>11</a:t>
            </a:r>
            <a:endParaRPr lang="he-IL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6033" y="3646493"/>
            <a:ext cx="3743945" cy="2806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065" y="3594749"/>
            <a:ext cx="3726431" cy="27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57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Electrodes reduction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86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6435" y="476672"/>
            <a:ext cx="8229600" cy="1066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Subjects c01,c02</a:t>
            </a:r>
            <a:br>
              <a:rPr lang="en-US" sz="2000" dirty="0" smtClean="0"/>
            </a:br>
            <a:r>
              <a:rPr lang="en-US" sz="2000" dirty="0" smtClean="0"/>
              <a:t>stimulus 1,3,14</a:t>
            </a:r>
            <a:br>
              <a:rPr lang="en-US" sz="2000" dirty="0" smtClean="0"/>
            </a:br>
            <a:r>
              <a:rPr lang="en-US" sz="2000" dirty="0" smtClean="0"/>
              <a:t>all electrodes</a:t>
            </a:r>
            <a:endParaRPr lang="he-IL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935" y="1528556"/>
            <a:ext cx="3371800" cy="252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487" y="4604019"/>
            <a:ext cx="3845025" cy="225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33" y="1511234"/>
            <a:ext cx="3276706" cy="2456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35" y="4518886"/>
            <a:ext cx="3837001" cy="226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938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6435" y="476672"/>
            <a:ext cx="8229600" cy="1066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Subjects c01,c02</a:t>
            </a:r>
            <a:br>
              <a:rPr lang="en-US" sz="2000" dirty="0" smtClean="0"/>
            </a:br>
            <a:r>
              <a:rPr lang="en-US" sz="2000" dirty="0" smtClean="0"/>
              <a:t>stimulus 1,3,14</a:t>
            </a:r>
            <a:br>
              <a:rPr lang="en-US" sz="2000" dirty="0" smtClean="0"/>
            </a:br>
            <a:r>
              <a:rPr lang="he-IL" sz="2000" dirty="0" smtClean="0"/>
              <a:t>  </a:t>
            </a:r>
            <a:r>
              <a:rPr lang="en-US" sz="2000" dirty="0"/>
              <a:t>electrodes [12, 26, 41, 53] </a:t>
            </a:r>
            <a:endParaRPr lang="he-IL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33056"/>
            <a:ext cx="4285853" cy="2731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75759"/>
            <a:ext cx="3240360" cy="242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076" y="3740111"/>
            <a:ext cx="3912460" cy="2933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575759"/>
            <a:ext cx="2856647" cy="214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587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206435" y="476672"/>
            <a:ext cx="8229600" cy="1066800"/>
          </a:xfrm>
        </p:spPr>
        <p:txBody>
          <a:bodyPr>
            <a:noAutofit/>
          </a:bodyPr>
          <a:lstStyle/>
          <a:p>
            <a:r>
              <a:rPr lang="en-US" sz="2000" dirty="0"/>
              <a:t>Subjects c01,c02,c03</a:t>
            </a:r>
            <a:br>
              <a:rPr lang="en-US" sz="2000" dirty="0"/>
            </a:br>
            <a:r>
              <a:rPr lang="en-US" sz="2000" dirty="0"/>
              <a:t>stimulus 1,2,11,14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all electrodes</a:t>
            </a:r>
            <a:endParaRPr lang="he-IL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628801"/>
            <a:ext cx="345775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06" y="4437112"/>
            <a:ext cx="4034788" cy="2437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049" y="4055022"/>
            <a:ext cx="4282966" cy="274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1511249"/>
            <a:ext cx="3361659" cy="2520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5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6435" y="476672"/>
            <a:ext cx="8229600" cy="1066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Subjects c01,c02,c03</a:t>
            </a:r>
            <a:br>
              <a:rPr lang="en-US" sz="2000" dirty="0" smtClean="0"/>
            </a:br>
            <a:r>
              <a:rPr lang="en-US" sz="2000" dirty="0" smtClean="0"/>
              <a:t>stimulus 1,2,11,14</a:t>
            </a:r>
            <a:br>
              <a:rPr lang="en-US" sz="2000" dirty="0" smtClean="0"/>
            </a:br>
            <a:r>
              <a:rPr lang="he-IL" sz="2000" dirty="0" smtClean="0"/>
              <a:t>  </a:t>
            </a:r>
            <a:r>
              <a:rPr lang="en-US" sz="2000" dirty="0"/>
              <a:t>electrodes [12, 26, 41, 53] </a:t>
            </a:r>
            <a:endParaRPr lang="he-IL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74377"/>
            <a:ext cx="3336167" cy="250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4293096"/>
            <a:ext cx="4486124" cy="251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20074"/>
            <a:ext cx="3988947" cy="228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41112"/>
            <a:ext cx="3023865" cy="226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57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06435" y="476672"/>
            <a:ext cx="8229600" cy="1066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Subjects c01,c02,c03</a:t>
            </a:r>
            <a:br>
              <a:rPr lang="en-US" sz="2000" dirty="0" smtClean="0"/>
            </a:br>
            <a:r>
              <a:rPr lang="en-US" sz="2000" dirty="0" smtClean="0"/>
              <a:t>stimulus 1,2,11,14</a:t>
            </a:r>
            <a:br>
              <a:rPr lang="en-US" sz="2000" dirty="0" smtClean="0"/>
            </a:br>
            <a:r>
              <a:rPr lang="he-IL" sz="2000" dirty="0" smtClean="0"/>
              <a:t>  </a:t>
            </a:r>
            <a:r>
              <a:rPr lang="en-US" sz="2000" dirty="0"/>
              <a:t>electrodes [12, </a:t>
            </a:r>
            <a:r>
              <a:rPr lang="en-US" sz="2000" dirty="0" smtClean="0"/>
              <a:t>18, 35, </a:t>
            </a:r>
            <a:r>
              <a:rPr lang="en-US" sz="2000" dirty="0"/>
              <a:t>41, 53] </a:t>
            </a:r>
            <a:endParaRPr lang="he-IL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809" y="4365104"/>
            <a:ext cx="4290479" cy="2285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536" y="1772816"/>
            <a:ext cx="3240118" cy="242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3528264" cy="264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2868695" cy="2150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85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רוני">
  <a:themeElements>
    <a:clrScheme name="עירוני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598</TotalTime>
  <Words>44</Words>
  <Application>Microsoft Office PowerPoint</Application>
  <PresentationFormat>‫הצגה על המסך (4:3)</PresentationFormat>
  <Paragraphs>17</Paragraphs>
  <Slides>13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4" baseType="lpstr">
      <vt:lpstr>עירוני</vt:lpstr>
      <vt:lpstr>EEG Project week 8</vt:lpstr>
      <vt:lpstr>Confusion matrix</vt:lpstr>
      <vt:lpstr>All healthy subjects, all stimulations</vt:lpstr>
      <vt:lpstr>Electrodes reduction</vt:lpstr>
      <vt:lpstr>Subjects c01,c02 stimulus 1,3,14 all electrodes</vt:lpstr>
      <vt:lpstr>Subjects c01,c02 stimulus 1,3,14   electrodes [12, 26, 41, 53] </vt:lpstr>
      <vt:lpstr>Subjects c01,c02,c03 stimulus 1,2,11,14 all electrodes</vt:lpstr>
      <vt:lpstr>Subjects c01,c02,c03 stimulus 1,2,11,14   electrodes [12, 26, 41, 53] </vt:lpstr>
      <vt:lpstr>Subjects c01,c02,c03 stimulus 1,2,11,14   electrodes [12, 18, 35, 41, 53] </vt:lpstr>
      <vt:lpstr>Subjects c01,c02,c03 stimulus 1,2,11,14   all electrodes</vt:lpstr>
      <vt:lpstr>Subjects c01,c02,c03 stimulus 1,2,11,14   electrodes [12, 18, 35, 41, 53] </vt:lpstr>
      <vt:lpstr>Subjects c01,c02,c03 stimulus 1,2,11,14   all electrodes</vt:lpstr>
      <vt:lpstr>Subjects c01,c02,c03 stimulus 1,2,11,14   electrodes [12, 18, 35, 41, 53]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 Project week 7</dc:title>
  <dc:creator>User</dc:creator>
  <cp:lastModifiedBy>User</cp:lastModifiedBy>
  <cp:revision>38</cp:revision>
  <dcterms:created xsi:type="dcterms:W3CDTF">2017-12-05T10:59:01Z</dcterms:created>
  <dcterms:modified xsi:type="dcterms:W3CDTF">2017-12-16T22:02:26Z</dcterms:modified>
</cp:coreProperties>
</file>