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>
        <p:scale>
          <a:sx n="60" d="100"/>
          <a:sy n="60" d="100"/>
        </p:scale>
        <p:origin x="-142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D438DE5-3A01-4A96-B6BE-6C3D35906B44}" type="datetimeFigureOut">
              <a:rPr lang="he-IL" smtClean="0"/>
              <a:t>י"ז/טבת/תשע"ח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ED1735A-6E16-4896-8C71-2AE8786A4A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06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לבן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מלבן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מלבן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מלבן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מלבן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מלבן מעוגל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מלבן מעוגל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מלבן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מלבן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י"ז/טבת/תשע"ח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י"ז/טבת/תשע"ח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י"ז/טבת/תשע"ח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י"ז/טבת/תשע"ח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י"ז/טבת/תשע"ח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י"ז/טבת/תשע"ח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26" name="מציין מיקום של תאריך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5FDF4E-02FA-495D-9F7F-218675B6E325}" type="datetimeFigureOut">
              <a:rPr lang="he-IL" smtClean="0"/>
              <a:t>י"ז/טבת/תשע"ח</a:t>
            </a:fld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  <p:sp>
        <p:nvSpPr>
          <p:cNvPr id="28" name="מציין מיקום של כותרת תחתונה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י"ז/טבת/תשע"ח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י"ז/טבת/תשע"ח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י"ז/טבת/תשע"ח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י"ז/טבת/תשע"ח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מלבן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מלבן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מלבן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מלבן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מלבן מעוגל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מלבן מעוגל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מלבן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מלבן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מלבן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מלבן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מלבן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מלבן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15FDF4E-02FA-495D-9F7F-218675B6E325}" type="datetimeFigureOut">
              <a:rPr lang="he-IL" smtClean="0"/>
              <a:t>י"ז/טבת/תשע"ח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r" rtl="1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r" rtl="1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 smtClean="0"/>
              <a:t>EEG Project - Rotation</a:t>
            </a:r>
            <a:endParaRPr lang="he-IL" sz="6600" dirty="0"/>
          </a:p>
        </p:txBody>
      </p:sp>
    </p:spTree>
    <p:extLst>
      <p:ext uri="{BB962C8B-B14F-4D97-AF65-F5344CB8AC3E}">
        <p14:creationId xmlns:p14="http://schemas.microsoft.com/office/powerpoint/2010/main" val="34360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39258"/>
              </p:ext>
            </p:extLst>
          </p:nvPr>
        </p:nvGraphicFramePr>
        <p:xfrm>
          <a:off x="755576" y="1412776"/>
          <a:ext cx="7512496" cy="4120231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1878124"/>
                <a:gridCol w="1878124"/>
                <a:gridCol w="1878124"/>
                <a:gridCol w="1878124"/>
              </a:tblGrid>
              <a:tr h="871817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Subject 6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Subject 10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Subject 1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algorithm</a:t>
                      </a:r>
                      <a:endParaRPr lang="he-IL" dirty="0"/>
                    </a:p>
                  </a:txBody>
                  <a:tcPr anchor="ctr"/>
                </a:tc>
              </a:tr>
              <a:tr h="871817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66 %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54 %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65.3</a:t>
                      </a:r>
                      <a:r>
                        <a:rPr lang="en-US" baseline="0" dirty="0" smtClean="0"/>
                        <a:t> %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Without</a:t>
                      </a:r>
                      <a:r>
                        <a:rPr lang="en-US" baseline="0" dirty="0" smtClean="0"/>
                        <a:t> PT</a:t>
                      </a:r>
                      <a:endParaRPr lang="he-IL" dirty="0"/>
                    </a:p>
                  </a:txBody>
                  <a:tcPr anchor="ctr"/>
                </a:tc>
              </a:tr>
              <a:tr h="871817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72.7 %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26.7 %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48.7 %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PT</a:t>
                      </a:r>
                      <a:endParaRPr lang="he-IL" dirty="0"/>
                    </a:p>
                  </a:txBody>
                  <a:tcPr anchor="ctr"/>
                </a:tc>
              </a:tr>
              <a:tr h="150478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74.7</a:t>
                      </a:r>
                      <a:r>
                        <a:rPr lang="en-US" baseline="0" dirty="0" smtClean="0"/>
                        <a:t> %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87.3 %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74.7 %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PT with rotation</a:t>
                      </a:r>
                      <a:endParaRPr lang="he-IL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מלבן מעוגל 2"/>
          <p:cNvSpPr/>
          <p:nvPr/>
        </p:nvSpPr>
        <p:spPr>
          <a:xfrm>
            <a:off x="827584" y="4149080"/>
            <a:ext cx="7272808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88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244363"/>
            <a:ext cx="3528391" cy="2645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283" y="1267510"/>
            <a:ext cx="4165982" cy="3123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121108"/>
            <a:ext cx="3768687" cy="282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11" y="1267548"/>
            <a:ext cx="3744289" cy="280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4123" y="476672"/>
            <a:ext cx="352839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C01, C02: 3 stimulus</a:t>
            </a:r>
          </a:p>
          <a:p>
            <a:pPr algn="l"/>
            <a:r>
              <a:rPr lang="en-US" dirty="0" smtClean="0"/>
              <a:t>Before and after PT - PCA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0217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589" y="3982158"/>
            <a:ext cx="4298242" cy="2764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76" y="1064038"/>
            <a:ext cx="3971024" cy="2977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7" y="3982158"/>
            <a:ext cx="4062301" cy="304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43" y="1123003"/>
            <a:ext cx="3813723" cy="285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4123" y="476672"/>
            <a:ext cx="352839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C01, C02: 3 stimulus</a:t>
            </a:r>
          </a:p>
          <a:p>
            <a:pPr algn="l"/>
            <a:r>
              <a:rPr lang="en-US" dirty="0" smtClean="0"/>
              <a:t>Before and after rotation - PCA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4764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340768"/>
            <a:ext cx="5056891" cy="2961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4387382"/>
            <a:ext cx="5027816" cy="264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363757"/>
            <a:ext cx="5139688" cy="263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340768"/>
            <a:ext cx="4802634" cy="2961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4123" y="476672"/>
            <a:ext cx="352839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C01, C02: 3 stimulus</a:t>
            </a:r>
          </a:p>
          <a:p>
            <a:pPr algn="l"/>
            <a:r>
              <a:rPr lang="en-US" dirty="0" smtClean="0"/>
              <a:t>Before and after PT </a:t>
            </a:r>
          </a:p>
          <a:p>
            <a:pPr algn="l"/>
            <a:r>
              <a:rPr lang="en-US" sz="1600" dirty="0" smtClean="0"/>
              <a:t>t-SNE after diffusion maps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8099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214" y="3819549"/>
            <a:ext cx="6044332" cy="3194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214" y="737181"/>
            <a:ext cx="5153000" cy="3069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4123" y="476672"/>
            <a:ext cx="352839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C01, C02: 3 stimulus</a:t>
            </a:r>
          </a:p>
          <a:p>
            <a:pPr algn="l"/>
            <a:r>
              <a:rPr lang="en-US" dirty="0" smtClean="0"/>
              <a:t>After rotation</a:t>
            </a:r>
          </a:p>
          <a:p>
            <a:pPr algn="l"/>
            <a:r>
              <a:rPr lang="en-US" sz="1600" dirty="0" smtClean="0"/>
              <a:t>t-SNE after diffusion maps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90993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DM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456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861048"/>
            <a:ext cx="3342577" cy="3342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" y="3902847"/>
            <a:ext cx="3314179" cy="3314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496" y="3860604"/>
            <a:ext cx="89772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dirty="0" smtClean="0"/>
              <a:t>Tested on subject:        6                                                                    10                                                                    1</a:t>
            </a:r>
            <a:endParaRPr lang="he-IL" sz="1400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838267"/>
            <a:ext cx="5003840" cy="300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6" y="838267"/>
            <a:ext cx="4031977" cy="3022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902847"/>
            <a:ext cx="3294085" cy="32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4590" y="468935"/>
            <a:ext cx="29523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Without PT or rotation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6787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878619"/>
            <a:ext cx="3315990" cy="3315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933056"/>
            <a:ext cx="3243982" cy="32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14" y="970281"/>
            <a:ext cx="4042477" cy="3030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426" y="1020463"/>
            <a:ext cx="4612134" cy="298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666" y="3933056"/>
            <a:ext cx="3295988" cy="329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496" y="3860604"/>
            <a:ext cx="89772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dirty="0" smtClean="0"/>
              <a:t>Tested on subject:        6                                                                    10                                                                    1</a:t>
            </a:r>
            <a:endParaRPr lang="he-IL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4590" y="468935"/>
            <a:ext cx="29523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PT without rotation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559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860" y="3967756"/>
            <a:ext cx="3262129" cy="326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967756"/>
            <a:ext cx="3205660" cy="3205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259" y="862459"/>
            <a:ext cx="5172050" cy="306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61427"/>
            <a:ext cx="3963747" cy="2971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496" y="3860604"/>
            <a:ext cx="89772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dirty="0" smtClean="0"/>
              <a:t>Tested on subject:        6                                                                    10                                                                    1</a:t>
            </a:r>
            <a:endParaRPr lang="he-IL" sz="1400" dirty="0"/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67756"/>
            <a:ext cx="3246511" cy="324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4590" y="468935"/>
            <a:ext cx="29523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PT and rotation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9920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ירוני">
  <a:themeElements>
    <a:clrScheme name="עירוני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עירוני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עירוני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8554</TotalTime>
  <Words>119</Words>
  <Application>Microsoft Office PowerPoint</Application>
  <PresentationFormat>‫הצגה על המסך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1" baseType="lpstr">
      <vt:lpstr>עירוני</vt:lpstr>
      <vt:lpstr>EEG Project - Rotation</vt:lpstr>
      <vt:lpstr>מצגת של PowerPoint</vt:lpstr>
      <vt:lpstr>מצגת של PowerPoint</vt:lpstr>
      <vt:lpstr>מצגת של PowerPoint</vt:lpstr>
      <vt:lpstr>מצגת של PowerPoint</vt:lpstr>
      <vt:lpstr>SVM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Electrodes Statistics</dc:title>
  <dc:creator>User</dc:creator>
  <cp:lastModifiedBy>User</cp:lastModifiedBy>
  <cp:revision>102</cp:revision>
  <dcterms:created xsi:type="dcterms:W3CDTF">2017-11-28T18:26:58Z</dcterms:created>
  <dcterms:modified xsi:type="dcterms:W3CDTF">2018-01-05T00:01:23Z</dcterms:modified>
</cp:coreProperties>
</file>