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6" r:id="rId1"/>
  </p:sldMasterIdLst>
  <p:notesMasterIdLst>
    <p:notesMasterId r:id="rId10"/>
  </p:notesMasterIdLst>
  <p:sldIdLst>
    <p:sldId id="302" r:id="rId2"/>
    <p:sldId id="309" r:id="rId3"/>
    <p:sldId id="304" r:id="rId4"/>
    <p:sldId id="308" r:id="rId5"/>
    <p:sldId id="310" r:id="rId6"/>
    <p:sldId id="303" r:id="rId7"/>
    <p:sldId id="305" r:id="rId8"/>
    <p:sldId id="306" r:id="rId9"/>
  </p:sldIdLst>
  <p:sldSz cx="11522075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סגנון ערכת נושא 1 - הדגשה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סגנון ערכת נושא 1 - הדגשה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428" autoAdjust="0"/>
    <p:restoredTop sz="94660"/>
  </p:normalViewPr>
  <p:slideViewPr>
    <p:cSldViewPr>
      <p:cViewPr>
        <p:scale>
          <a:sx n="66" d="100"/>
          <a:sy n="66" d="100"/>
        </p:scale>
        <p:origin x="-1016" y="12"/>
      </p:cViewPr>
      <p:guideLst>
        <p:guide orient="horz" pos="2160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D438DE5-3A01-4A96-B6BE-6C3D35906B44}" type="datetimeFigureOut">
              <a:rPr lang="he-IL" smtClean="0"/>
              <a:t>כ"ז/תשרי/תשע"ט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549275" y="685800"/>
            <a:ext cx="57594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ED1735A-6E16-4896-8C71-2AE8786A4A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606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מלבן 22"/>
          <p:cNvSpPr/>
          <p:nvPr/>
        </p:nvSpPr>
        <p:spPr>
          <a:xfrm flipV="1">
            <a:off x="6817206" y="3810001"/>
            <a:ext cx="4704871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מלבן 23"/>
          <p:cNvSpPr/>
          <p:nvPr/>
        </p:nvSpPr>
        <p:spPr>
          <a:xfrm flipV="1">
            <a:off x="6817228" y="3897010"/>
            <a:ext cx="4704849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מלבן 24"/>
          <p:cNvSpPr/>
          <p:nvPr/>
        </p:nvSpPr>
        <p:spPr>
          <a:xfrm flipV="1">
            <a:off x="6817228" y="4115167"/>
            <a:ext cx="4704849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מלבן 25"/>
          <p:cNvSpPr/>
          <p:nvPr/>
        </p:nvSpPr>
        <p:spPr>
          <a:xfrm flipV="1">
            <a:off x="6817228" y="4164403"/>
            <a:ext cx="2477246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מלבן 26"/>
          <p:cNvSpPr/>
          <p:nvPr/>
        </p:nvSpPr>
        <p:spPr>
          <a:xfrm flipV="1">
            <a:off x="6817228" y="4199572"/>
            <a:ext cx="2477246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מלבן מעוגל 29"/>
          <p:cNvSpPr/>
          <p:nvPr/>
        </p:nvSpPr>
        <p:spPr bwMode="white">
          <a:xfrm>
            <a:off x="6817228" y="3962400"/>
            <a:ext cx="3859895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מלבן מעוגל 30"/>
          <p:cNvSpPr/>
          <p:nvPr/>
        </p:nvSpPr>
        <p:spPr bwMode="white">
          <a:xfrm>
            <a:off x="9294911" y="4060983"/>
            <a:ext cx="2016363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מלבן 6"/>
          <p:cNvSpPr/>
          <p:nvPr/>
        </p:nvSpPr>
        <p:spPr>
          <a:xfrm>
            <a:off x="1" y="3649662"/>
            <a:ext cx="11522075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מלבן 9"/>
          <p:cNvSpPr/>
          <p:nvPr/>
        </p:nvSpPr>
        <p:spPr>
          <a:xfrm>
            <a:off x="1" y="3675528"/>
            <a:ext cx="11522076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מלבן 10"/>
          <p:cNvSpPr/>
          <p:nvPr/>
        </p:nvSpPr>
        <p:spPr>
          <a:xfrm flipV="1">
            <a:off x="8082149" y="3643090"/>
            <a:ext cx="3439927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מלבן 18"/>
          <p:cNvSpPr/>
          <p:nvPr/>
        </p:nvSpPr>
        <p:spPr>
          <a:xfrm>
            <a:off x="0" y="0"/>
            <a:ext cx="11522075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כותרת 7"/>
          <p:cNvSpPr>
            <a:spLocks noGrp="1"/>
          </p:cNvSpPr>
          <p:nvPr>
            <p:ph type="ctrTitle"/>
          </p:nvPr>
        </p:nvSpPr>
        <p:spPr>
          <a:xfrm>
            <a:off x="576104" y="2401888"/>
            <a:ext cx="10657919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9" name="כותרת משנה 8"/>
          <p:cNvSpPr>
            <a:spLocks noGrp="1"/>
          </p:cNvSpPr>
          <p:nvPr>
            <p:ph type="subTitle" idx="1"/>
          </p:nvPr>
        </p:nvSpPr>
        <p:spPr>
          <a:xfrm>
            <a:off x="576104" y="3899938"/>
            <a:ext cx="6241124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e-IL" smtClean="0"/>
              <a:t>לחץ כדי לערוך סגנון כותרת משנה של תבנית בסיס</a:t>
            </a:r>
            <a:endParaRPr kumimoji="0" lang="en-US"/>
          </a:p>
        </p:txBody>
      </p:sp>
      <p:sp>
        <p:nvSpPr>
          <p:cNvPr id="28" name="מציין מיקום של תאריך 27"/>
          <p:cNvSpPr>
            <a:spLocks noGrp="1"/>
          </p:cNvSpPr>
          <p:nvPr>
            <p:ph type="dt" sz="half" idx="10"/>
          </p:nvPr>
        </p:nvSpPr>
        <p:spPr>
          <a:xfrm>
            <a:off x="8449522" y="4206240"/>
            <a:ext cx="1209818" cy="457200"/>
          </a:xfrm>
        </p:spPr>
        <p:txBody>
          <a:bodyPr/>
          <a:lstStyle/>
          <a:p>
            <a:fld id="{815FDF4E-02FA-495D-9F7F-218675B6E325}" type="datetimeFigureOut">
              <a:rPr lang="he-IL" smtClean="0"/>
              <a:t>כ"ז/תשרי/תשע"ט</a:t>
            </a:fld>
            <a:endParaRPr lang="he-IL"/>
          </a:p>
        </p:txBody>
      </p:sp>
      <p:sp>
        <p:nvSpPr>
          <p:cNvPr id="17" name="מציין מיקום של כותרת תחתונה 16"/>
          <p:cNvSpPr>
            <a:spLocks noGrp="1"/>
          </p:cNvSpPr>
          <p:nvPr>
            <p:ph type="ftr" sz="quarter" idx="11"/>
          </p:nvPr>
        </p:nvSpPr>
        <p:spPr>
          <a:xfrm>
            <a:off x="6817228" y="4205288"/>
            <a:ext cx="1632294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29" name="מציין מיקום של מספר שקופית 28"/>
          <p:cNvSpPr>
            <a:spLocks noGrp="1"/>
          </p:cNvSpPr>
          <p:nvPr>
            <p:ph type="sldNum" sz="quarter" idx="12"/>
          </p:nvPr>
        </p:nvSpPr>
        <p:spPr>
          <a:xfrm>
            <a:off x="10483889" y="1136"/>
            <a:ext cx="94216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כ"ז/תשרי/תשע"ט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545539" y="1143000"/>
            <a:ext cx="2400432" cy="5486400"/>
          </a:xfrm>
        </p:spPr>
        <p:txBody>
          <a:bodyPr vert="eaVert"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576104" y="1143000"/>
            <a:ext cx="7873418" cy="5486400"/>
          </a:xfrm>
        </p:spPr>
        <p:txBody>
          <a:bodyPr vert="eaVert"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כ"ז/תשרי/תשע"ט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כ"ז/תשרי/תשע"ט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910164" y="1981201"/>
            <a:ext cx="9793764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910164" y="3367088"/>
            <a:ext cx="9793764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כ"ז/תשרי/תשע"ט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576104" y="2249425"/>
            <a:ext cx="5088916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5857055" y="2249425"/>
            <a:ext cx="5088916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כ"ז/תשרי/תשע"ט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80087" y="1143000"/>
            <a:ext cx="10561902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80087" y="2244970"/>
            <a:ext cx="5092757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3"/>
          </p:nvPr>
        </p:nvSpPr>
        <p:spPr>
          <a:xfrm>
            <a:off x="5949072" y="2244970"/>
            <a:ext cx="5092917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תוכן 4"/>
          <p:cNvSpPr>
            <a:spLocks noGrp="1"/>
          </p:cNvSpPr>
          <p:nvPr>
            <p:ph sz="quarter" idx="2"/>
          </p:nvPr>
        </p:nvSpPr>
        <p:spPr>
          <a:xfrm>
            <a:off x="480087" y="2708519"/>
            <a:ext cx="5092757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5945391" y="2708519"/>
            <a:ext cx="5092917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26" name="מציין מיקום של תאריך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5FDF4E-02FA-495D-9F7F-218675B6E325}" type="datetimeFigureOut">
              <a:rPr lang="he-IL" smtClean="0"/>
              <a:t>כ"ז/תשרי/תשע"ט</a:t>
            </a:fld>
            <a:endParaRPr lang="he-IL"/>
          </a:p>
        </p:txBody>
      </p:sp>
      <p:sp>
        <p:nvSpPr>
          <p:cNvPr id="27" name="מציין מיקום של מספר שקופית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  <p:sp>
        <p:nvSpPr>
          <p:cNvPr id="28" name="מציין מיקום של כותרת תחתונה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76104" y="1143000"/>
            <a:ext cx="10369868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295894" y="612648"/>
            <a:ext cx="1206219" cy="457200"/>
          </a:xfrm>
        </p:spPr>
        <p:txBody>
          <a:bodyPr/>
          <a:lstStyle/>
          <a:p>
            <a:fld id="{815FDF4E-02FA-495D-9F7F-218675B6E325}" type="datetimeFigureOut">
              <a:rPr lang="he-IL" smtClean="0"/>
              <a:t>כ"ז/תשרי/תשע"ט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6625193" y="612648"/>
            <a:ext cx="1670701" cy="457200"/>
          </a:xfr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10300735" y="2272"/>
            <a:ext cx="960173" cy="365760"/>
          </a:xfrm>
        </p:spPr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כ"ז/תשרי/תשע"ט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745777" y="1101970"/>
            <a:ext cx="4263168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2"/>
          </p:nvPr>
        </p:nvSpPr>
        <p:spPr>
          <a:xfrm>
            <a:off x="6745777" y="2010727"/>
            <a:ext cx="4263168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1"/>
          </p:nvPr>
        </p:nvSpPr>
        <p:spPr>
          <a:xfrm>
            <a:off x="192035" y="776287"/>
            <a:ext cx="6429318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lang="he-IL" smtClean="0"/>
              <a:t>רמה שנייה</a:t>
            </a:r>
          </a:p>
          <a:p>
            <a:pPr lvl="2" eaLnBrk="1" latinLnBrk="0" hangingPunct="1"/>
            <a:r>
              <a:rPr lang="he-IL" smtClean="0"/>
              <a:t>רמה שלישית</a:t>
            </a:r>
          </a:p>
          <a:p>
            <a:pPr lvl="3" eaLnBrk="1" latinLnBrk="0" hangingPunct="1"/>
            <a:r>
              <a:rPr lang="he-IL" smtClean="0"/>
              <a:t>רמה רביעית</a:t>
            </a:r>
          </a:p>
          <a:p>
            <a:pPr lvl="4" eaLnBrk="1" latinLnBrk="0" hangingPunct="1"/>
            <a:r>
              <a:rPr lang="he-IL" smtClean="0"/>
              <a:t>רמה חמישית</a:t>
            </a:r>
            <a:endParaRPr kumimoji="0"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כ"ז/תשרי/תשע"ט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55325" y="1109161"/>
            <a:ext cx="73941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08653" y="1143000"/>
            <a:ext cx="5761038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e-IL" smtClean="0"/>
              <a:t>לחץ על הסמל כדי להוסיף תמונה</a:t>
            </a:r>
            <a:endParaRPr kumimoji="0" lang="en-US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7671861" y="3274309"/>
            <a:ext cx="3264588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DF4E-02FA-495D-9F7F-218675B6E325}" type="datetimeFigureOut">
              <a:rPr lang="he-IL" smtClean="0"/>
              <a:t>כ"ז/תשרי/תשע"ט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מלבן 27"/>
          <p:cNvSpPr/>
          <p:nvPr/>
        </p:nvSpPr>
        <p:spPr>
          <a:xfrm>
            <a:off x="1" y="366819"/>
            <a:ext cx="11522075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מלבן 28"/>
          <p:cNvSpPr/>
          <p:nvPr/>
        </p:nvSpPr>
        <p:spPr>
          <a:xfrm>
            <a:off x="0" y="-1"/>
            <a:ext cx="11522075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מלבן 29"/>
          <p:cNvSpPr/>
          <p:nvPr/>
        </p:nvSpPr>
        <p:spPr>
          <a:xfrm>
            <a:off x="1" y="308277"/>
            <a:ext cx="11522076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מלבן 30"/>
          <p:cNvSpPr/>
          <p:nvPr/>
        </p:nvSpPr>
        <p:spPr>
          <a:xfrm flipV="1">
            <a:off x="6817206" y="360247"/>
            <a:ext cx="4704871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מלבן 31"/>
          <p:cNvSpPr/>
          <p:nvPr/>
        </p:nvSpPr>
        <p:spPr>
          <a:xfrm flipV="1">
            <a:off x="6817228" y="440113"/>
            <a:ext cx="4704849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מלבן מעוגל 32"/>
          <p:cNvSpPr/>
          <p:nvPr/>
        </p:nvSpPr>
        <p:spPr bwMode="white">
          <a:xfrm>
            <a:off x="6813623" y="497504"/>
            <a:ext cx="3859895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מלבן מעוגל 33"/>
          <p:cNvSpPr/>
          <p:nvPr/>
        </p:nvSpPr>
        <p:spPr bwMode="white">
          <a:xfrm>
            <a:off x="9291306" y="588943"/>
            <a:ext cx="2016363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מלבן 34"/>
          <p:cNvSpPr/>
          <p:nvPr/>
        </p:nvSpPr>
        <p:spPr bwMode="invGray">
          <a:xfrm>
            <a:off x="11447688" y="-2001"/>
            <a:ext cx="72613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מלבן 35"/>
          <p:cNvSpPr/>
          <p:nvPr/>
        </p:nvSpPr>
        <p:spPr bwMode="invGray">
          <a:xfrm>
            <a:off x="11396674" y="-2001"/>
            <a:ext cx="3456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מלבן 36"/>
          <p:cNvSpPr/>
          <p:nvPr/>
        </p:nvSpPr>
        <p:spPr bwMode="invGray">
          <a:xfrm>
            <a:off x="11372666" y="-2001"/>
            <a:ext cx="1152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מלבן 37"/>
          <p:cNvSpPr/>
          <p:nvPr/>
        </p:nvSpPr>
        <p:spPr bwMode="invGray">
          <a:xfrm>
            <a:off x="11309656" y="-2001"/>
            <a:ext cx="3456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מלבן 38"/>
          <p:cNvSpPr/>
          <p:nvPr/>
        </p:nvSpPr>
        <p:spPr bwMode="invGray">
          <a:xfrm>
            <a:off x="11234372" y="380"/>
            <a:ext cx="6913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מלבן 39"/>
          <p:cNvSpPr/>
          <p:nvPr/>
        </p:nvSpPr>
        <p:spPr bwMode="invGray">
          <a:xfrm>
            <a:off x="11181195" y="380"/>
            <a:ext cx="1152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מציין מיקום של כותרת 21"/>
          <p:cNvSpPr>
            <a:spLocks noGrp="1"/>
          </p:cNvSpPr>
          <p:nvPr>
            <p:ph type="title"/>
          </p:nvPr>
        </p:nvSpPr>
        <p:spPr>
          <a:xfrm>
            <a:off x="576104" y="1143000"/>
            <a:ext cx="10369868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he-IL" smtClean="0"/>
              <a:t>לחץ כדי לערוך סגנון כותרת של תבנית בסיס</a:t>
            </a:r>
            <a:endParaRPr kumimoji="0" lang="en-US"/>
          </a:p>
        </p:txBody>
      </p:sp>
      <p:sp>
        <p:nvSpPr>
          <p:cNvPr id="13" name="מציין מיקום טקסט 12"/>
          <p:cNvSpPr>
            <a:spLocks noGrp="1"/>
          </p:cNvSpPr>
          <p:nvPr>
            <p:ph type="body" idx="1"/>
          </p:nvPr>
        </p:nvSpPr>
        <p:spPr>
          <a:xfrm>
            <a:off x="576104" y="2249424"/>
            <a:ext cx="10369868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e-IL" smtClean="0"/>
              <a:t>לחץ כדי לערוך סגנונות טקסט של תבנית בסיס</a:t>
            </a:r>
          </a:p>
          <a:p>
            <a:pPr lvl="1" eaLnBrk="1" latinLnBrk="0" hangingPunct="1"/>
            <a:r>
              <a:rPr kumimoji="0" lang="he-IL" smtClean="0"/>
              <a:t>רמה שנייה</a:t>
            </a:r>
          </a:p>
          <a:p>
            <a:pPr lvl="2" eaLnBrk="1" latinLnBrk="0" hangingPunct="1"/>
            <a:r>
              <a:rPr kumimoji="0" lang="he-IL" smtClean="0"/>
              <a:t>רמה שלישית</a:t>
            </a:r>
          </a:p>
          <a:p>
            <a:pPr lvl="3" eaLnBrk="1" latinLnBrk="0" hangingPunct="1"/>
            <a:r>
              <a:rPr kumimoji="0" lang="he-IL" smtClean="0"/>
              <a:t>רמה רביעית</a:t>
            </a:r>
          </a:p>
          <a:p>
            <a:pPr lvl="4" eaLnBrk="1" latinLnBrk="0" hangingPunct="1"/>
            <a:r>
              <a:rPr kumimoji="0" lang="he-IL" smtClean="0"/>
              <a:t>רמה חמישית</a:t>
            </a:r>
            <a:endParaRPr kumimoji="0" lang="en-US"/>
          </a:p>
        </p:txBody>
      </p:sp>
      <p:sp>
        <p:nvSpPr>
          <p:cNvPr id="14" name="מציין מיקום של תאריך 13"/>
          <p:cNvSpPr>
            <a:spLocks noGrp="1"/>
          </p:cNvSpPr>
          <p:nvPr>
            <p:ph type="dt" sz="half" idx="2"/>
          </p:nvPr>
        </p:nvSpPr>
        <p:spPr>
          <a:xfrm>
            <a:off x="8299493" y="612648"/>
            <a:ext cx="1206219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15FDF4E-02FA-495D-9F7F-218675B6E325}" type="datetimeFigureOut">
              <a:rPr lang="he-IL" smtClean="0"/>
              <a:t>כ"ז/תשרי/תשע"ט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3"/>
          </p:nvPr>
        </p:nvSpPr>
        <p:spPr>
          <a:xfrm>
            <a:off x="6625193" y="612648"/>
            <a:ext cx="1670701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e-IL"/>
          </a:p>
        </p:txBody>
      </p:sp>
      <p:sp>
        <p:nvSpPr>
          <p:cNvPr id="23" name="מציין מיקום של מספר שקופית 22"/>
          <p:cNvSpPr>
            <a:spLocks noGrp="1"/>
          </p:cNvSpPr>
          <p:nvPr>
            <p:ph type="sldNum" sz="quarter" idx="4"/>
          </p:nvPr>
        </p:nvSpPr>
        <p:spPr>
          <a:xfrm>
            <a:off x="10300735" y="2272"/>
            <a:ext cx="960173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14EBB76-C6B4-496B-B79A-F4232BEAAAED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r" rtl="1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r" rtl="1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r" rtl="1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r" rtl="1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Results for Paper</a:t>
            </a:r>
            <a:endParaRPr lang="he-IL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340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5" y="2168860"/>
            <a:ext cx="2808311" cy="21062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5" y="4275095"/>
            <a:ext cx="2808311" cy="21062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027" y="4275096"/>
            <a:ext cx="2808309" cy="21062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026" y="2164310"/>
            <a:ext cx="2808310" cy="21062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715" y="4275093"/>
            <a:ext cx="2808313" cy="21062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715" y="2164309"/>
            <a:ext cx="2808312" cy="21062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336" y="4281206"/>
            <a:ext cx="2800163" cy="21001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0526" y="2164309"/>
            <a:ext cx="2800163" cy="21001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04453" y="1124744"/>
            <a:ext cx="352839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11 subjects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4829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195" y="1916833"/>
            <a:ext cx="5368650" cy="4026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44" y="1916833"/>
            <a:ext cx="5368651" cy="40264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6421" y="726024"/>
                <a:ext cx="7848872" cy="76495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l" rtl="0"/>
                <a:r>
                  <a:rPr lang="en-US" sz="1400" dirty="0" smtClean="0"/>
                  <a:t>Manually rotations: </a:t>
                </a:r>
              </a:p>
              <a:p>
                <a:pPr algn="l" rtl="0"/>
                <a:r>
                  <a:rPr lang="en-US" sz="1400" dirty="0" smtClean="0"/>
                  <a:t>C03 -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az-Cyrl-AZ" sz="1400" i="1" smtClean="0">
                            <a:latin typeface="Cambria Math"/>
                          </a:rPr>
                          <m:t>Ѱ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b="0" dirty="0" smtClean="0"/>
                  <a:t>, angle was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/>
                      </a:rPr>
                      <m:t>108</m:t>
                    </m:r>
                    <m:r>
                      <a:rPr lang="en-US" sz="1400" b="0" i="1" dirty="0" smtClean="0">
                        <a:latin typeface="Cambria Math"/>
                      </a:rPr>
                      <m:t>.</m:t>
                    </m:r>
                    <m:r>
                      <a:rPr lang="en-US" sz="1400" b="0" i="1" dirty="0" smtClean="0">
                        <a:latin typeface="Cambria Math"/>
                      </a:rPr>
                      <m:t>0887</m:t>
                    </m:r>
                    <m:r>
                      <a:rPr lang="en-US" sz="1400" b="0" i="1" dirty="0" smtClean="0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US" sz="1400" b="0" dirty="0" smtClean="0"/>
                  <a:t>.</a:t>
                </a:r>
              </a:p>
              <a:p>
                <a:pPr algn="l" rtl="0"/>
                <a:r>
                  <a:rPr lang="en-US" sz="1400" dirty="0" smtClean="0"/>
                  <a:t>C05 -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az-Cyrl-AZ" sz="1400" i="1">
                                <a:latin typeface="Cambria Math"/>
                              </a:rPr>
                              <m:t>Ѱ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/>
                          </a:rPr>
                          <m:t>,</m:t>
                        </m:r>
                        <m:r>
                          <a:rPr lang="az-Cyrl-AZ" sz="1400" i="1">
                            <a:latin typeface="Cambria Math"/>
                          </a:rPr>
                          <m:t>Ѱ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 smtClean="0"/>
                  <a:t>, angles are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/>
                      </a:rPr>
                      <m:t>75</m:t>
                    </m:r>
                    <m:r>
                      <a:rPr lang="en-US" sz="1400" b="0" i="1" smtClean="0">
                        <a:latin typeface="Cambria Math"/>
                      </a:rPr>
                      <m:t>.</m:t>
                    </m:r>
                    <m:r>
                      <a:rPr lang="en-US" sz="1400" b="0" i="1" smtClean="0">
                        <a:latin typeface="Cambria Math"/>
                      </a:rPr>
                      <m:t>6379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°, 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89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2891</m:t>
                    </m:r>
                    <m:r>
                      <a:rPr lang="en-US" sz="1400" b="0" i="1" smtClean="0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en-US" sz="1400" dirty="0" smtClean="0"/>
                  <a:t>.</a:t>
                </a:r>
                <a:endParaRPr lang="he-IL" sz="1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21" y="726024"/>
                <a:ext cx="7848872" cy="764953"/>
              </a:xfrm>
              <a:prstGeom prst="rect">
                <a:avLst/>
              </a:prstGeom>
              <a:blipFill rotWithShape="1">
                <a:blip r:embed="rId4"/>
                <a:stretch>
                  <a:fillRect l="-233" t="-1587" b="-238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89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45" y="1412776"/>
            <a:ext cx="10806087" cy="5149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8469" y="836712"/>
            <a:ext cx="36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Linear SVM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82233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טבלה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0925695"/>
                  </p:ext>
                </p:extLst>
              </p:nvPr>
            </p:nvGraphicFramePr>
            <p:xfrm>
              <a:off x="5256981" y="764704"/>
              <a:ext cx="4790008" cy="5929251"/>
            </p:xfrm>
            <a:graphic>
              <a:graphicData uri="http://schemas.openxmlformats.org/drawingml/2006/table">
                <a:tbl>
                  <a:tblPr>
                    <a:tableStyleId>{284E427A-3D55-4303-BF80-6455036E1DE7}</a:tableStyleId>
                  </a:tblPr>
                  <a:tblGrid>
                    <a:gridCol w="1197502"/>
                    <a:gridCol w="1197502"/>
                    <a:gridCol w="1197502"/>
                    <a:gridCol w="1197502"/>
                  </a:tblGrid>
                  <a:tr h="360040">
                    <a:tc>
                      <a:txBody>
                        <a:bodyPr/>
                        <a:lstStyle/>
                        <a:p>
                          <a:pPr algn="ctr" fontAlgn="b"/>
                          <a:endParaRPr lang="he-I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u="none" strike="noStrike" smtClean="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sz="1600" u="none" strike="noStrike" smtClean="0">
                                        <a:effectLst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en-US" sz="1600" u="none" strike="noStrike" smtClean="0">
                                        <a:effectLst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u="none" strike="noStrike" smtClean="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sz="1600" u="none" strike="noStrike" smtClean="0">
                                        <a:effectLst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en-US" sz="1600" u="none" strike="noStrike" smtClean="0">
                                        <a:effectLst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u="none" strike="noStrike" smtClean="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az-Cyrl-AZ" sz="1600" u="none" strike="noStrike" smtClean="0">
                                        <a:effectLst/>
                                      </a:rPr>
                                      <m:t>Ѱ</m:t>
                                    </m:r>
                                  </m:e>
                                  <m:sub>
                                    <m:r>
                                      <a:rPr lang="en-US" sz="1600" u="none" strike="noStrike" smtClean="0">
                                        <a:effectLst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</a:tr>
                  <a:tr h="268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C01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>
                              <a:effectLst/>
                            </a:rPr>
                            <a:t>0</a:t>
                          </a:r>
                          <a:endParaRPr lang="he-I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>
                              <a:effectLst/>
                            </a:rPr>
                            <a:t>0</a:t>
                          </a:r>
                          <a:endParaRPr lang="he-I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 dirty="0">
                              <a:effectLst/>
                            </a:rPr>
                            <a:t>0</a:t>
                          </a:r>
                          <a:endParaRPr lang="he-I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</a:tr>
                  <a:tr h="53003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C02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 dirty="0">
                              <a:effectLst/>
                            </a:rPr>
                            <a:t>41.66013</a:t>
                          </a:r>
                          <a:endParaRPr lang="he-I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>
                              <a:effectLst/>
                            </a:rPr>
                            <a:t>109.9034</a:t>
                          </a:r>
                          <a:endParaRPr lang="he-I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 dirty="0">
                              <a:effectLst/>
                            </a:rPr>
                            <a:t>104.9412</a:t>
                          </a:r>
                          <a:endParaRPr lang="he-I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</a:tr>
                  <a:tr h="53003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C03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>
                              <a:effectLst/>
                            </a:rPr>
                            <a:t>30.38573</a:t>
                          </a:r>
                          <a:endParaRPr lang="he-I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>
                              <a:effectLst/>
                            </a:rPr>
                            <a:t>108.0887</a:t>
                          </a:r>
                          <a:endParaRPr lang="he-I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 dirty="0">
                              <a:effectLst/>
                            </a:rPr>
                            <a:t>82.10114</a:t>
                          </a:r>
                          <a:endParaRPr lang="he-I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</a:tr>
                  <a:tr h="53003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C04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 dirty="0">
                              <a:effectLst/>
                            </a:rPr>
                            <a:t>40.10724</a:t>
                          </a:r>
                          <a:endParaRPr lang="he-I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>
                              <a:effectLst/>
                            </a:rPr>
                            <a:t>91.17174</a:t>
                          </a:r>
                          <a:endParaRPr lang="he-I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 dirty="0">
                              <a:effectLst/>
                            </a:rPr>
                            <a:t>87.45036</a:t>
                          </a:r>
                          <a:endParaRPr lang="he-I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</a:tr>
                  <a:tr h="53003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>
                              <a:effectLst/>
                            </a:rPr>
                            <a:t>C05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 dirty="0">
                              <a:effectLst/>
                            </a:rPr>
                            <a:t>75.63793</a:t>
                          </a:r>
                          <a:endParaRPr lang="he-I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>
                              <a:effectLst/>
                            </a:rPr>
                            <a:t>89.28906</a:t>
                          </a:r>
                          <a:endParaRPr lang="he-I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 dirty="0">
                              <a:effectLst/>
                            </a:rPr>
                            <a:t>95.60892</a:t>
                          </a:r>
                          <a:endParaRPr lang="he-I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</a:tr>
                  <a:tr h="53003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>
                              <a:effectLst/>
                            </a:rPr>
                            <a:t>C06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 dirty="0">
                              <a:effectLst/>
                            </a:rPr>
                            <a:t>46.14244</a:t>
                          </a:r>
                          <a:endParaRPr lang="he-I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>
                              <a:effectLst/>
                            </a:rPr>
                            <a:t>83.14525</a:t>
                          </a:r>
                          <a:endParaRPr lang="he-I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 dirty="0">
                              <a:effectLst/>
                            </a:rPr>
                            <a:t>102.2777</a:t>
                          </a:r>
                          <a:endParaRPr lang="he-I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</a:tr>
                  <a:tr h="53003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>
                              <a:effectLst/>
                            </a:rPr>
                            <a:t>C07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 dirty="0">
                              <a:effectLst/>
                            </a:rPr>
                            <a:t>57.87769</a:t>
                          </a:r>
                          <a:endParaRPr lang="he-I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 dirty="0">
                              <a:effectLst/>
                            </a:rPr>
                            <a:t>79.65774</a:t>
                          </a:r>
                          <a:endParaRPr lang="he-I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 dirty="0">
                              <a:effectLst/>
                            </a:rPr>
                            <a:t>95.69017</a:t>
                          </a:r>
                          <a:endParaRPr lang="he-I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</a:tr>
                  <a:tr h="53003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>
                              <a:effectLst/>
                            </a:rPr>
                            <a:t>C08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>
                              <a:effectLst/>
                            </a:rPr>
                            <a:t>39.67852</a:t>
                          </a:r>
                          <a:endParaRPr lang="he-I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 dirty="0">
                              <a:effectLst/>
                            </a:rPr>
                            <a:t>73.94234</a:t>
                          </a:r>
                          <a:endParaRPr lang="he-I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 dirty="0">
                              <a:effectLst/>
                            </a:rPr>
                            <a:t>102.8842</a:t>
                          </a:r>
                          <a:endParaRPr lang="he-I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</a:tr>
                  <a:tr h="53003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>
                              <a:effectLst/>
                            </a:rPr>
                            <a:t>C10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>
                              <a:effectLst/>
                            </a:rPr>
                            <a:t>43.67225</a:t>
                          </a:r>
                          <a:endParaRPr lang="he-I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 dirty="0">
                              <a:effectLst/>
                            </a:rPr>
                            <a:t>85.57118</a:t>
                          </a:r>
                          <a:endParaRPr lang="he-I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 dirty="0">
                              <a:effectLst/>
                            </a:rPr>
                            <a:t>77.83824</a:t>
                          </a:r>
                          <a:endParaRPr lang="he-I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</a:tr>
                  <a:tr h="53003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>
                              <a:effectLst/>
                            </a:rPr>
                            <a:t>C11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>
                              <a:effectLst/>
                            </a:rPr>
                            <a:t>78.30733</a:t>
                          </a:r>
                          <a:endParaRPr lang="he-I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>
                              <a:effectLst/>
                            </a:rPr>
                            <a:t>80.8573</a:t>
                          </a:r>
                          <a:endParaRPr lang="he-I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 dirty="0">
                              <a:effectLst/>
                            </a:rPr>
                            <a:t>98.60224</a:t>
                          </a:r>
                          <a:endParaRPr lang="he-I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</a:tr>
                  <a:tr h="53003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>
                              <a:effectLst/>
                            </a:rPr>
                            <a:t>C12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>
                              <a:effectLst/>
                            </a:rPr>
                            <a:t>131.3919</a:t>
                          </a:r>
                          <a:endParaRPr lang="he-I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>
                              <a:effectLst/>
                            </a:rPr>
                            <a:t>81.89753</a:t>
                          </a:r>
                          <a:endParaRPr lang="he-I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 dirty="0">
                              <a:effectLst/>
                            </a:rPr>
                            <a:t>67.55848</a:t>
                          </a:r>
                          <a:endParaRPr lang="he-I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1" name="טבלה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0925695"/>
                  </p:ext>
                </p:extLst>
              </p:nvPr>
            </p:nvGraphicFramePr>
            <p:xfrm>
              <a:off x="5256981" y="764704"/>
              <a:ext cx="4790008" cy="5929251"/>
            </p:xfrm>
            <a:graphic>
              <a:graphicData uri="http://schemas.openxmlformats.org/drawingml/2006/table">
                <a:tbl>
                  <a:tblPr>
                    <a:tableStyleId>{284E427A-3D55-4303-BF80-6455036E1DE7}</a:tableStyleId>
                  </a:tblPr>
                  <a:tblGrid>
                    <a:gridCol w="1197502"/>
                    <a:gridCol w="1197502"/>
                    <a:gridCol w="1197502"/>
                    <a:gridCol w="1197502"/>
                  </a:tblGrid>
                  <a:tr h="360040">
                    <a:tc>
                      <a:txBody>
                        <a:bodyPr/>
                        <a:lstStyle/>
                        <a:p>
                          <a:pPr algn="ctr" fontAlgn="b"/>
                          <a:endParaRPr lang="he-I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blipFill rotWithShape="1">
                          <a:blip r:embed="rId2"/>
                          <a:stretch>
                            <a:fillRect l="-105102" t="-6780" r="-205102" b="-15711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blipFill rotWithShape="1">
                          <a:blip r:embed="rId2"/>
                          <a:stretch>
                            <a:fillRect l="-204061" t="-6780" r="-104061" b="-15711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6350" marR="6350" marT="6350" marB="0" anchor="ctr">
                        <a:blipFill rotWithShape="1">
                          <a:blip r:embed="rId2"/>
                          <a:stretch>
                            <a:fillRect l="-305612" t="-6780" r="-4592" b="-1571186"/>
                          </a:stretch>
                        </a:blipFill>
                      </a:tcPr>
                    </a:tc>
                  </a:tr>
                  <a:tr h="26890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C01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>
                              <a:effectLst/>
                            </a:rPr>
                            <a:t>0</a:t>
                          </a:r>
                          <a:endParaRPr lang="he-I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>
                              <a:effectLst/>
                            </a:rPr>
                            <a:t>0</a:t>
                          </a:r>
                          <a:endParaRPr lang="he-I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 dirty="0">
                              <a:effectLst/>
                            </a:rPr>
                            <a:t>0</a:t>
                          </a:r>
                          <a:endParaRPr lang="he-I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</a:tr>
                  <a:tr h="53003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C02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 dirty="0">
                              <a:effectLst/>
                            </a:rPr>
                            <a:t>41.66013</a:t>
                          </a:r>
                          <a:endParaRPr lang="he-I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>
                              <a:effectLst/>
                            </a:rPr>
                            <a:t>109.9034</a:t>
                          </a:r>
                          <a:endParaRPr lang="he-I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 dirty="0">
                              <a:effectLst/>
                            </a:rPr>
                            <a:t>104.9412</a:t>
                          </a:r>
                          <a:endParaRPr lang="he-I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</a:tr>
                  <a:tr h="53003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C03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>
                              <a:effectLst/>
                            </a:rPr>
                            <a:t>30.38573</a:t>
                          </a:r>
                          <a:endParaRPr lang="he-I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>
                              <a:effectLst/>
                            </a:rPr>
                            <a:t>108.0887</a:t>
                          </a:r>
                          <a:endParaRPr lang="he-I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 dirty="0">
                              <a:effectLst/>
                            </a:rPr>
                            <a:t>82.10114</a:t>
                          </a:r>
                          <a:endParaRPr lang="he-I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</a:tr>
                  <a:tr h="53003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 dirty="0">
                              <a:effectLst/>
                            </a:rPr>
                            <a:t>C04</a:t>
                          </a:r>
                          <a:endParaRPr lang="en-US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 dirty="0">
                              <a:effectLst/>
                            </a:rPr>
                            <a:t>40.10724</a:t>
                          </a:r>
                          <a:endParaRPr lang="he-I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>
                              <a:effectLst/>
                            </a:rPr>
                            <a:t>91.17174</a:t>
                          </a:r>
                          <a:endParaRPr lang="he-I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 dirty="0">
                              <a:effectLst/>
                            </a:rPr>
                            <a:t>87.45036</a:t>
                          </a:r>
                          <a:endParaRPr lang="he-I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</a:tr>
                  <a:tr h="53003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>
                              <a:effectLst/>
                            </a:rPr>
                            <a:t>C05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 dirty="0">
                              <a:effectLst/>
                            </a:rPr>
                            <a:t>75.63793</a:t>
                          </a:r>
                          <a:endParaRPr lang="he-I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>
                              <a:effectLst/>
                            </a:rPr>
                            <a:t>89.28906</a:t>
                          </a:r>
                          <a:endParaRPr lang="he-I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 dirty="0">
                              <a:effectLst/>
                            </a:rPr>
                            <a:t>95.60892</a:t>
                          </a:r>
                          <a:endParaRPr lang="he-I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</a:tr>
                  <a:tr h="53003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>
                              <a:effectLst/>
                            </a:rPr>
                            <a:t>C06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 dirty="0">
                              <a:effectLst/>
                            </a:rPr>
                            <a:t>46.14244</a:t>
                          </a:r>
                          <a:endParaRPr lang="he-I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>
                              <a:effectLst/>
                            </a:rPr>
                            <a:t>83.14525</a:t>
                          </a:r>
                          <a:endParaRPr lang="he-I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 dirty="0">
                              <a:effectLst/>
                            </a:rPr>
                            <a:t>102.2777</a:t>
                          </a:r>
                          <a:endParaRPr lang="he-I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</a:tr>
                  <a:tr h="53003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>
                              <a:effectLst/>
                            </a:rPr>
                            <a:t>C07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 dirty="0">
                              <a:effectLst/>
                            </a:rPr>
                            <a:t>57.87769</a:t>
                          </a:r>
                          <a:endParaRPr lang="he-I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 dirty="0">
                              <a:effectLst/>
                            </a:rPr>
                            <a:t>79.65774</a:t>
                          </a:r>
                          <a:endParaRPr lang="he-I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 dirty="0">
                              <a:effectLst/>
                            </a:rPr>
                            <a:t>95.69017</a:t>
                          </a:r>
                          <a:endParaRPr lang="he-I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</a:tr>
                  <a:tr h="53003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>
                              <a:effectLst/>
                            </a:rPr>
                            <a:t>C08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>
                              <a:effectLst/>
                            </a:rPr>
                            <a:t>39.67852</a:t>
                          </a:r>
                          <a:endParaRPr lang="he-I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 dirty="0">
                              <a:effectLst/>
                            </a:rPr>
                            <a:t>73.94234</a:t>
                          </a:r>
                          <a:endParaRPr lang="he-I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 dirty="0">
                              <a:effectLst/>
                            </a:rPr>
                            <a:t>102.8842</a:t>
                          </a:r>
                          <a:endParaRPr lang="he-I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</a:tr>
                  <a:tr h="53003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>
                              <a:effectLst/>
                            </a:rPr>
                            <a:t>C10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>
                              <a:effectLst/>
                            </a:rPr>
                            <a:t>43.67225</a:t>
                          </a:r>
                          <a:endParaRPr lang="he-I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 dirty="0">
                              <a:effectLst/>
                            </a:rPr>
                            <a:t>85.57118</a:t>
                          </a:r>
                          <a:endParaRPr lang="he-I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 dirty="0">
                              <a:effectLst/>
                            </a:rPr>
                            <a:t>77.83824</a:t>
                          </a:r>
                          <a:endParaRPr lang="he-I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</a:tr>
                  <a:tr h="53003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>
                              <a:effectLst/>
                            </a:rPr>
                            <a:t>C11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>
                              <a:effectLst/>
                            </a:rPr>
                            <a:t>78.30733</a:t>
                          </a:r>
                          <a:endParaRPr lang="he-I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>
                              <a:effectLst/>
                            </a:rPr>
                            <a:t>80.8573</a:t>
                          </a:r>
                          <a:endParaRPr lang="he-I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 dirty="0">
                              <a:effectLst/>
                            </a:rPr>
                            <a:t>98.60224</a:t>
                          </a:r>
                          <a:endParaRPr lang="he-I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</a:tr>
                  <a:tr h="530031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600" u="none" strike="noStrike">
                              <a:effectLst/>
                            </a:rPr>
                            <a:t>C12</a:t>
                          </a:r>
                          <a:endParaRPr lang="en-US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>
                              <a:effectLst/>
                            </a:rPr>
                            <a:t>131.3919</a:t>
                          </a:r>
                          <a:endParaRPr lang="he-I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>
                              <a:effectLst/>
                            </a:rPr>
                            <a:t>81.89753</a:t>
                          </a:r>
                          <a:endParaRPr lang="he-IL" sz="1600" b="0" i="0" u="none" strike="noStrike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he-IL" sz="1600" u="none" strike="noStrike" dirty="0">
                              <a:effectLst/>
                            </a:rPr>
                            <a:t>67.55848</a:t>
                          </a:r>
                          <a:endParaRPr lang="he-IL" sz="16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David"/>
                          </a:endParaRPr>
                        </a:p>
                      </a:txBody>
                      <a:tcPr marL="6350" marR="6350" marT="6350" marB="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40240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76" y="1628800"/>
            <a:ext cx="10517039" cy="5012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4453" y="1124744"/>
            <a:ext cx="352839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10KNN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474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318" y="1653182"/>
            <a:ext cx="5275031" cy="39562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" y="1653182"/>
            <a:ext cx="5275031" cy="39562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8469" y="836712"/>
            <a:ext cx="360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Without C08,C11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61011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509" y="1772816"/>
            <a:ext cx="9995112" cy="476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088629" y="1052736"/>
            <a:ext cx="352839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dirty="0" smtClean="0"/>
              <a:t>10KNN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63068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עירוני">
  <a:themeElements>
    <a:clrScheme name="עירוני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עירוני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עירוני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23011</TotalTime>
  <Words>101</Words>
  <Application>Microsoft Office PowerPoint</Application>
  <PresentationFormat>מותאם אישית</PresentationFormat>
  <Paragraphs>56</Paragraphs>
  <Slides>8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9" baseType="lpstr">
      <vt:lpstr>עירוני</vt:lpstr>
      <vt:lpstr>Results for Paper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Electrodes Statistics</dc:title>
  <dc:creator>User</dc:creator>
  <cp:lastModifiedBy>User</cp:lastModifiedBy>
  <cp:revision>342</cp:revision>
  <dcterms:created xsi:type="dcterms:W3CDTF">2017-11-28T18:26:58Z</dcterms:created>
  <dcterms:modified xsi:type="dcterms:W3CDTF">2018-10-06T19:58:15Z</dcterms:modified>
</cp:coreProperties>
</file>