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5" r:id="rId20"/>
    <p:sldId id="274" r:id="rId21"/>
    <p:sldId id="276" r:id="rId22"/>
    <p:sldId id="278" r:id="rId23"/>
    <p:sldId id="279" r:id="rId2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60" d="100"/>
          <a:sy n="60" d="100"/>
        </p:scale>
        <p:origin x="-144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ז'/טבת/תשע"ח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ז'/טבת/תשע"ח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ז'/טבת/תשע"ח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ז'/טבת/תשע"ח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ז'/טבת/תשע"ח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ז'/טבת/תשע"ח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ז'/טבת/תשע"ח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ז'/טבת/תשע"ח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ז'/טבת/תשע"ח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ז'/טבת/תשע"ח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ז'/טבת/תשע"ח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ז'/טבת/תשע"ח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43608" y="1700808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Electrodes Statistics</a:t>
            </a:r>
            <a:endParaRPr lang="he-IL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36295"/>
            <a:ext cx="4200606" cy="314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620688"/>
            <a:ext cx="67687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Train data: C02,C03,C04</a:t>
            </a:r>
          </a:p>
          <a:p>
            <a:pPr algn="l"/>
            <a:r>
              <a:rPr lang="en-US" dirty="0" smtClean="0"/>
              <a:t>Test data:   C01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575" y="1436295"/>
            <a:ext cx="4265282" cy="319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 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Without 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28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98" y="1772816"/>
            <a:ext cx="9549209" cy="454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4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700808"/>
            <a:ext cx="10485313" cy="499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7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67687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Train data: C01,C03,C04</a:t>
            </a:r>
          </a:p>
          <a:p>
            <a:pPr algn="l"/>
            <a:r>
              <a:rPr lang="en-US" dirty="0" smtClean="0"/>
              <a:t>Test data:   C02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 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Without PT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418924"/>
            <a:ext cx="5040560" cy="377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92857"/>
            <a:ext cx="5039618" cy="37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0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1299917"/>
            <a:ext cx="10664825" cy="507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1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268760"/>
            <a:ext cx="10341297" cy="492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94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67687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Train data: C01,C02,C04</a:t>
            </a:r>
          </a:p>
          <a:p>
            <a:pPr algn="l"/>
            <a:r>
              <a:rPr lang="en-US" dirty="0" smtClean="0"/>
              <a:t>Test data:   C03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 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Without PT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3" y="1543676"/>
            <a:ext cx="4874158" cy="365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683" y="1484784"/>
            <a:ext cx="4874158" cy="365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2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1210795"/>
            <a:ext cx="10779569" cy="513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149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9120" y="1268760"/>
            <a:ext cx="10326013" cy="491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0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67687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Train data: C01,C02,C03</a:t>
            </a:r>
          </a:p>
          <a:p>
            <a:pPr algn="l"/>
            <a:r>
              <a:rPr lang="en-US" dirty="0" smtClean="0"/>
              <a:t>Test data:   C04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 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Without PT</a:t>
            </a:r>
            <a:endParaRPr lang="he-I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04" y="1516142"/>
            <a:ext cx="4910884" cy="36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66" y="1470715"/>
            <a:ext cx="4884690" cy="36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4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n-US" b="1" dirty="0" smtClean="0">
                <a:cs typeface="+mn-cs"/>
              </a:rPr>
              <a:t>Bad Electrodes Histogram</a:t>
            </a:r>
            <a:endParaRPr lang="he-IL" b="1" dirty="0"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3068960"/>
            <a:ext cx="10830540" cy="296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4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508386"/>
            <a:ext cx="10125273" cy="482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73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916832"/>
            <a:ext cx="9909249" cy="471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680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Fourier domain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747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67" y="332656"/>
            <a:ext cx="4842817" cy="335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89678"/>
            <a:ext cx="3707904" cy="296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76" y="739319"/>
            <a:ext cx="4341351" cy="311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5" y="3714256"/>
            <a:ext cx="4900851" cy="314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60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1066800"/>
          </a:xfrm>
        </p:spPr>
        <p:txBody>
          <a:bodyPr/>
          <a:lstStyle/>
          <a:p>
            <a:r>
              <a:rPr lang="en-US" b="1" dirty="0" smtClean="0"/>
              <a:t>Histogram – per Subject</a:t>
            </a:r>
            <a:endParaRPr lang="he-IL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733829"/>
            <a:ext cx="11118381" cy="529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1520" y="90872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Bad Electrodes </a:t>
            </a:r>
            <a:r>
              <a:rPr lang="en-US" b="1" dirty="0" smtClean="0"/>
              <a:t>Histogram</a:t>
            </a:r>
            <a:br>
              <a:rPr lang="en-US" b="1" dirty="0" smtClean="0"/>
            </a:br>
            <a:r>
              <a:rPr lang="en-US" sz="2700" b="1" dirty="0" smtClean="0"/>
              <a:t>Potential Good Electrodes  </a:t>
            </a:r>
            <a:endParaRPr lang="he-I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22353"/>
            <a:ext cx="5976664" cy="448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8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74848" y="94354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+mn-cs"/>
              </a:rPr>
              <a:t>Histogram – per </a:t>
            </a:r>
            <a:r>
              <a:rPr lang="en-US" b="1" dirty="0" smtClean="0">
                <a:cs typeface="+mn-cs"/>
              </a:rPr>
              <a:t>Subject</a:t>
            </a:r>
            <a:br>
              <a:rPr lang="en-US" b="1" dirty="0" smtClean="0">
                <a:cs typeface="+mn-cs"/>
              </a:rPr>
            </a:br>
            <a:r>
              <a:rPr lang="en-US" sz="2700" b="1" dirty="0" smtClean="0">
                <a:cs typeface="+mn-cs"/>
              </a:rPr>
              <a:t>Bad Electrodes, trials &lt; 500</a:t>
            </a:r>
            <a:endParaRPr lang="he-IL" sz="2700" dirty="0"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988839"/>
            <a:ext cx="10664825" cy="507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9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0" y="2276872"/>
            <a:ext cx="4699588" cy="248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311" y="1772816"/>
            <a:ext cx="417646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Subject c01 old good electrodes (32)</a:t>
            </a:r>
            <a:endParaRPr lang="he-IL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1772814"/>
            <a:ext cx="361234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Subject c01 all his good electrodes (60)</a:t>
            </a:r>
            <a:endParaRPr lang="he-IL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08" y="2276872"/>
            <a:ext cx="4489824" cy="214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6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311" y="836712"/>
            <a:ext cx="417646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Subject c02 old good electrodes (32)</a:t>
            </a:r>
            <a:endParaRPr lang="he-IL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62713" y="836712"/>
            <a:ext cx="361234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Subject c02 all his good electrodes (63)</a:t>
            </a:r>
            <a:endParaRPr lang="he-IL" sz="1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828" y="1484784"/>
            <a:ext cx="3878117" cy="257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1" y="1484784"/>
            <a:ext cx="3473842" cy="2357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593" y="4221372"/>
            <a:ext cx="3798021" cy="251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1" y="4149080"/>
            <a:ext cx="3607766" cy="244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5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311" y="836712"/>
            <a:ext cx="417646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Subject </a:t>
            </a:r>
            <a:r>
              <a:rPr lang="en-US" sz="1400" dirty="0" smtClean="0"/>
              <a:t>c03 </a:t>
            </a:r>
            <a:r>
              <a:rPr lang="en-US" sz="1400" dirty="0" smtClean="0"/>
              <a:t>old good electrodes (32)</a:t>
            </a:r>
            <a:endParaRPr lang="he-IL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62713" y="836712"/>
            <a:ext cx="361234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Subject </a:t>
            </a:r>
            <a:r>
              <a:rPr lang="en-US" sz="1400" dirty="0" smtClean="0"/>
              <a:t>c03 </a:t>
            </a:r>
            <a:r>
              <a:rPr lang="en-US" sz="1400" dirty="0" smtClean="0"/>
              <a:t>all his good electrodes (63)</a:t>
            </a:r>
            <a:endParaRPr lang="he-IL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772815"/>
            <a:ext cx="4937581" cy="370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72814"/>
            <a:ext cx="4959593" cy="371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9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43608" y="1700808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he-IL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3659</TotalTime>
  <Words>119</Words>
  <Application>Microsoft Office PowerPoint</Application>
  <PresentationFormat>‫הצגה על המסך (4:3)</PresentationFormat>
  <Paragraphs>29</Paragraphs>
  <Slides>23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4" baseType="lpstr">
      <vt:lpstr>עירוני</vt:lpstr>
      <vt:lpstr>Electrodes Statistics</vt:lpstr>
      <vt:lpstr>Bad Electrodes Histogram</vt:lpstr>
      <vt:lpstr>Histogram – per Subject</vt:lpstr>
      <vt:lpstr>Bad Electrodes Histogram Potential Good Electrodes  </vt:lpstr>
      <vt:lpstr>Histogram – per Subject Bad Electrodes, trials &lt; 500</vt:lpstr>
      <vt:lpstr>מצגת של PowerPoint</vt:lpstr>
      <vt:lpstr>מצגת של PowerPoint</vt:lpstr>
      <vt:lpstr>מצגת של PowerPoint</vt:lpstr>
      <vt:lpstr>Confusion Matrix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Fourier domain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49</cp:revision>
  <dcterms:created xsi:type="dcterms:W3CDTF">2017-11-28T18:26:58Z</dcterms:created>
  <dcterms:modified xsi:type="dcterms:W3CDTF">2017-12-25T10:45:27Z</dcterms:modified>
</cp:coreProperties>
</file>