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23"/>
  </p:notesMasterIdLst>
  <p:sldIdLst>
    <p:sldId id="302" r:id="rId2"/>
    <p:sldId id="304" r:id="rId3"/>
    <p:sldId id="303" r:id="rId4"/>
    <p:sldId id="305" r:id="rId5"/>
    <p:sldId id="307" r:id="rId6"/>
    <p:sldId id="306" r:id="rId7"/>
    <p:sldId id="308" r:id="rId8"/>
    <p:sldId id="310" r:id="rId9"/>
    <p:sldId id="311" r:id="rId10"/>
    <p:sldId id="312" r:id="rId11"/>
    <p:sldId id="313" r:id="rId12"/>
    <p:sldId id="309" r:id="rId13"/>
    <p:sldId id="314" r:id="rId14"/>
    <p:sldId id="315" r:id="rId15"/>
    <p:sldId id="317" r:id="rId16"/>
    <p:sldId id="316" r:id="rId17"/>
    <p:sldId id="320" r:id="rId18"/>
    <p:sldId id="318" r:id="rId19"/>
    <p:sldId id="319" r:id="rId20"/>
    <p:sldId id="321" r:id="rId21"/>
    <p:sldId id="322" r:id="rId22"/>
  </p:sldIdLst>
  <p:sldSz cx="11522075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28" autoAdjust="0"/>
    <p:restoredTop sz="94660"/>
  </p:normalViewPr>
  <p:slideViewPr>
    <p:cSldViewPr>
      <p:cViewPr varScale="1">
        <p:scale>
          <a:sx n="111" d="100"/>
          <a:sy n="111" d="100"/>
        </p:scale>
        <p:origin x="-1112" y="-52"/>
      </p:cViewPr>
      <p:guideLst>
        <p:guide orient="horz" pos="2160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6817206" y="3810001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6817228" y="3897010"/>
            <a:ext cx="4704849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6817228" y="4115167"/>
            <a:ext cx="4704849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6817228" y="4164403"/>
            <a:ext cx="2477246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6817228" y="4199572"/>
            <a:ext cx="2477246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6817228" y="3962400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9294911" y="406098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1152207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" y="3675528"/>
            <a:ext cx="1152207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8082149" y="3643090"/>
            <a:ext cx="3439927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1152207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76104" y="2401888"/>
            <a:ext cx="10657919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76104" y="3899938"/>
            <a:ext cx="6241124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8449522" y="4206240"/>
            <a:ext cx="1209818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6817228" y="4205288"/>
            <a:ext cx="1632294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483889" y="1136"/>
            <a:ext cx="94216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545539" y="1143000"/>
            <a:ext cx="2400432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6104" y="1143000"/>
            <a:ext cx="7873418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0164" y="1981201"/>
            <a:ext cx="9793764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10164" y="3367088"/>
            <a:ext cx="9793764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6104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857055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87" y="1143000"/>
            <a:ext cx="10561902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80087" y="2244970"/>
            <a:ext cx="509275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5949072" y="2244970"/>
            <a:ext cx="509291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80087" y="2708519"/>
            <a:ext cx="509275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45391" y="2708519"/>
            <a:ext cx="509291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295894" y="612648"/>
            <a:ext cx="1206219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625193" y="612648"/>
            <a:ext cx="1670701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0300735" y="2272"/>
            <a:ext cx="960173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777" y="1101970"/>
            <a:ext cx="4263168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745777" y="2010727"/>
            <a:ext cx="4263168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92035" y="776287"/>
            <a:ext cx="642931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5325" y="1109161"/>
            <a:ext cx="73941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08653" y="1143000"/>
            <a:ext cx="576103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71861" y="3274309"/>
            <a:ext cx="3264588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9"/>
            <a:ext cx="1152207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1152207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1" y="308277"/>
            <a:ext cx="1152207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6817206" y="360247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6817228" y="440113"/>
            <a:ext cx="4704849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6813623" y="497504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9291306" y="58894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11447688" y="-2001"/>
            <a:ext cx="72613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11396674" y="-2001"/>
            <a:ext cx="3456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11372666" y="-2001"/>
            <a:ext cx="1152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11309656" y="-2001"/>
            <a:ext cx="3456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11234372" y="380"/>
            <a:ext cx="6913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11181195" y="380"/>
            <a:ext cx="1152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576104" y="2249424"/>
            <a:ext cx="10369868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299493" y="612648"/>
            <a:ext cx="120621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כ"ז/תמוז/תשע"ח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625193" y="612648"/>
            <a:ext cx="1670701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0300735" y="2272"/>
            <a:ext cx="960173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July 10, 2018</a:t>
            </a:r>
            <a:endParaRPr lang="he-I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317306" y="1745387"/>
            <a:ext cx="10655300" cy="3994150"/>
            <a:chOff x="317306" y="1745387"/>
            <a:chExt cx="10655300" cy="39941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956" y="1745387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06" y="1745387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301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504453" y="1196752"/>
            <a:ext cx="10655300" cy="3994150"/>
            <a:chOff x="504453" y="1196752"/>
            <a:chExt cx="10655300" cy="399415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103" y="1196752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3" y="1196752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647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r="5495"/>
          <a:stretch/>
        </p:blipFill>
        <p:spPr bwMode="auto">
          <a:xfrm>
            <a:off x="348615" y="692696"/>
            <a:ext cx="10835640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19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Sick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356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62" y="949278"/>
            <a:ext cx="3691805" cy="276775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45" y="3716162"/>
            <a:ext cx="3694122" cy="276949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1" y="3717031"/>
            <a:ext cx="3692963" cy="27686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1" y="948409"/>
            <a:ext cx="3692963" cy="27686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67" y="3717031"/>
            <a:ext cx="3692962" cy="27686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25" y="948409"/>
            <a:ext cx="3691804" cy="276775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3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57032"/>
              </p:ext>
            </p:extLst>
          </p:nvPr>
        </p:nvGraphicFramePr>
        <p:xfrm>
          <a:off x="226198" y="764704"/>
          <a:ext cx="11069679" cy="44802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89893"/>
                <a:gridCol w="3689893"/>
                <a:gridCol w="3689893"/>
              </a:tblGrid>
              <a:tr h="7427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Expected deficit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Age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Subject</a:t>
                      </a:r>
                      <a:endParaRPr lang="he-IL" dirty="0"/>
                    </a:p>
                  </a:txBody>
                  <a:tcPr marL="115221" marR="115221" anchor="ctr"/>
                </a:tc>
              </a:tr>
              <a:tr h="43034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Auditory - 11-16</a:t>
                      </a:r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2.5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 marL="115221" marR="115221" anchor="ctr"/>
                </a:tc>
              </a:tr>
              <a:tr h="2016122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Possibly auditory - on the left (11-16), visual left (3) and  somatosensory (right arm)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6.5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 marL="115221" marR="115221" anchor="ctr"/>
                </a:tc>
              </a:tr>
              <a:tr h="43034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Visual (3) left, SS Left arm (2)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 marL="115221" marR="115221" anchor="ctr"/>
                </a:tc>
              </a:tr>
              <a:tr h="43034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Auditory left), SS (left)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13.5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 marL="115221" marR="115221" anchor="ctr"/>
                </a:tc>
              </a:tr>
              <a:tr h="43034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SS , Left Arm (2)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8.5</a:t>
                      </a:r>
                      <a:endParaRPr lang="he-IL" dirty="0"/>
                    </a:p>
                  </a:txBody>
                  <a:tcPr marL="115221" marR="115221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S5</a:t>
                      </a:r>
                      <a:endParaRPr lang="he-IL" dirty="0"/>
                    </a:p>
                  </a:txBody>
                  <a:tcPr marL="115221" marR="11522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57" y="836712"/>
            <a:ext cx="3828049" cy="28698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56" y="3706608"/>
            <a:ext cx="3828049" cy="28698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06" y="3706608"/>
            <a:ext cx="3826494" cy="28687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06" y="837878"/>
            <a:ext cx="3826494" cy="28687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03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Optimal Electrode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976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05" y="818456"/>
            <a:ext cx="7849270" cy="588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461" y="764704"/>
            <a:ext cx="324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Stimuli 3,11</a:t>
            </a:r>
            <a:endParaRPr lang="he-IL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3" y="3645024"/>
            <a:ext cx="3959968" cy="296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421" y="3861048"/>
            <a:ext cx="187220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Best: 60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971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" r="3540"/>
          <a:stretch/>
        </p:blipFill>
        <p:spPr bwMode="auto">
          <a:xfrm>
            <a:off x="360437" y="980728"/>
            <a:ext cx="10984230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81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598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619" y="3652688"/>
            <a:ext cx="4248000" cy="31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6461" y="764704"/>
            <a:ext cx="3240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Stimuli 3,11</a:t>
            </a:r>
          </a:p>
          <a:p>
            <a:pPr algn="l"/>
            <a:r>
              <a:rPr lang="en-US" dirty="0" smtClean="0"/>
              <a:t>sick</a:t>
            </a:r>
            <a:endParaRPr lang="he-IL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212" y="1196752"/>
            <a:ext cx="7556025" cy="56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82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" r="4369"/>
          <a:stretch/>
        </p:blipFill>
        <p:spPr bwMode="auto">
          <a:xfrm>
            <a:off x="216421" y="836712"/>
            <a:ext cx="11012805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13744" y="1431925"/>
            <a:ext cx="10658663" cy="3994150"/>
            <a:chOff x="513744" y="1431925"/>
            <a:chExt cx="10658663" cy="39941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757" y="1431925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44" y="1431925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23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77403" y="1604794"/>
            <a:ext cx="10655300" cy="3994150"/>
            <a:chOff x="577403" y="1604794"/>
            <a:chExt cx="10655300" cy="39941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053" y="1604794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03" y="1604794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323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433387" y="1752253"/>
            <a:ext cx="10655300" cy="3994150"/>
            <a:chOff x="433387" y="1752253"/>
            <a:chExt cx="10655300" cy="3994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" y="1752253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037" y="1752253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895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04453" y="1563658"/>
            <a:ext cx="10655300" cy="3994150"/>
            <a:chOff x="504453" y="1563658"/>
            <a:chExt cx="10655300" cy="39941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103" y="1563658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3" y="1563658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14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 smtClean="0"/>
              <a:t>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607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77403" y="1652801"/>
            <a:ext cx="10655300" cy="3994150"/>
            <a:chOff x="577403" y="1652801"/>
            <a:chExt cx="10655300" cy="39941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03" y="1652801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053" y="1652801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7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433387" y="1484784"/>
            <a:ext cx="10655300" cy="3994150"/>
            <a:chOff x="433387" y="1484784"/>
            <a:chExt cx="10655300" cy="399415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" y="1484784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037" y="1484784"/>
              <a:ext cx="5327650" cy="39941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759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22688</TotalTime>
  <Words>83</Words>
  <Application>Microsoft Office PowerPoint</Application>
  <PresentationFormat>מותאם אישית</PresentationFormat>
  <Paragraphs>27</Paragraphs>
  <Slides>21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עירוני</vt:lpstr>
      <vt:lpstr>July 10, 2018</vt:lpstr>
      <vt:lpstr>2 Subjects</vt:lpstr>
      <vt:lpstr>מצגת של PowerPoint</vt:lpstr>
      <vt:lpstr>מצגת של PowerPoint</vt:lpstr>
      <vt:lpstr>מצגת של PowerPoint</vt:lpstr>
      <vt:lpstr>מצגת של PowerPoint</vt:lpstr>
      <vt:lpstr>8 Subjects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Sick Subjects</vt:lpstr>
      <vt:lpstr>מצגת של PowerPoint</vt:lpstr>
      <vt:lpstr>מצגת של PowerPoint</vt:lpstr>
      <vt:lpstr>מצגת של PowerPoint</vt:lpstr>
      <vt:lpstr>Optimal Electrode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324</cp:revision>
  <dcterms:created xsi:type="dcterms:W3CDTF">2017-11-28T18:26:58Z</dcterms:created>
  <dcterms:modified xsi:type="dcterms:W3CDTF">2018-07-10T08:54:44Z</dcterms:modified>
</cp:coreProperties>
</file>